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EB84-7366-43B2-B18F-D6E5FBCDF4D1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DAB8-0FB7-46BA-AC37-2CFD7CBC2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MÔN: TẬP ĐỌC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38"/>
            <a:ext cx="9317038" cy="6837362"/>
            <a:chOff x="14" y="-9"/>
            <a:chExt cx="5781" cy="4329"/>
          </a:xfrm>
        </p:grpSpPr>
        <p:pic>
          <p:nvPicPr>
            <p:cNvPr id="14350" name="Picture 14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228600" y="533400"/>
            <a:ext cx="89154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36" y="4876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Bạn của Nai Nhỏ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 descr="lúa"/>
          <p:cNvPicPr>
            <a:picLocks noChangeAspect="1" noChangeArrowheads="1"/>
          </p:cNvPicPr>
          <p:nvPr/>
        </p:nvPicPr>
        <p:blipFill>
          <a:blip r:embed="rId2"/>
          <a:srcRect l="5000" t="4256" r="5000" b="42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1578429" y="1034143"/>
            <a:ext cx="5879420" cy="925286"/>
          </a:xfrm>
          <a:prstGeom prst="wedgeRoundRectCallout">
            <a:avLst>
              <a:gd name="adj1" fmla="val -11773"/>
              <a:gd name="adj2" fmla="val 117523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B1E4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7232" tIns="43615" rIns="87232" bIns="43615"/>
          <a:lstStyle/>
          <a:p>
            <a:pPr algn="ctr" defTabSz="873020"/>
            <a:r>
              <a:rPr lang="en-US" sz="3400">
                <a:solidFill>
                  <a:srgbClr val="800080"/>
                </a:solidFill>
                <a:latin typeface=".VnTimeH" pitchFamily="34" charset="0"/>
              </a:rPr>
              <a:t>KiÓm tra bµi cò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088572" y="3211286"/>
            <a:ext cx="7400018" cy="113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400" b="1">
                <a:solidFill>
                  <a:srgbClr val="800080"/>
                </a:solidFill>
                <a:latin typeface=".VnTime" pitchFamily="34" charset="0"/>
              </a:rPr>
              <a:t> * </a:t>
            </a:r>
            <a:r>
              <a:rPr lang="en-US" sz="3400" b="1" i="1">
                <a:solidFill>
                  <a:srgbClr val="800080"/>
                </a:solidFill>
                <a:latin typeface=".VnTime" pitchFamily="34" charset="0"/>
              </a:rPr>
              <a:t>C¸c con vËt xung quanh ta lµm nh÷ng viÖc g×?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59429" y="2449286"/>
            <a:ext cx="5770563" cy="81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4700" b="1">
                <a:solidFill>
                  <a:srgbClr val="800080"/>
                </a:solidFill>
                <a:latin typeface=".VnTime" pitchFamily="34" charset="0"/>
              </a:rPr>
              <a:t> </a:t>
            </a:r>
            <a:r>
              <a:rPr lang="en-US" sz="3600" b="1" i="1" smtClean="0">
                <a:solidFill>
                  <a:srgbClr val="FF0000"/>
                </a:solidFill>
                <a:latin typeface=".VnTime" pitchFamily="34" charset="0"/>
              </a:rPr>
              <a:t>Bµi : Lµm </a:t>
            </a:r>
            <a:r>
              <a:rPr lang="en-US" sz="3600" b="1" i="1">
                <a:solidFill>
                  <a:srgbClr val="FF0000"/>
                </a:solidFill>
                <a:latin typeface=".VnTime" pitchFamily="34" charset="0"/>
              </a:rPr>
              <a:t>viÖc thËt lµ vui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143000" y="4354286"/>
            <a:ext cx="7455581" cy="113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400" b="1" i="1">
                <a:solidFill>
                  <a:srgbClr val="800080"/>
                </a:solidFill>
                <a:latin typeface=".VnTime" pitchFamily="34" charset="0"/>
              </a:rPr>
              <a:t>* Con ®· biÕt lµm nh÷ng viÖc g× gióp cha mÑ?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9" grpId="0"/>
      <p:bldP spid="9230" grpId="0"/>
      <p:bldP spid="9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94947" y="0"/>
            <a:ext cx="6554107" cy="99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 anchor="ctr"/>
          <a:lstStyle/>
          <a:p>
            <a:pPr algn="ctr" defTabSz="913837"/>
            <a:r>
              <a:rPr lang="en-US" sz="5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TËp ®äc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938010" y="925286"/>
            <a:ext cx="3593419" cy="64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algn="ctr" defTabSz="873020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  <a:latin typeface=".VnTime" pitchFamily="34" charset="0"/>
              </a:rPr>
              <a:t>B¹n cña Nai Nhá</a:t>
            </a:r>
          </a:p>
        </p:txBody>
      </p:sp>
      <p:pic>
        <p:nvPicPr>
          <p:cNvPr id="1026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429" y="1687286"/>
            <a:ext cx="810985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 descr="GUESTA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3027" y="762000"/>
            <a:ext cx="1980973" cy="121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29054" y="381000"/>
            <a:ext cx="8685893" cy="137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 anchor="ctr"/>
          <a:lstStyle/>
          <a:p>
            <a:pPr algn="ctr" defTabSz="913837"/>
            <a:r>
              <a:rPr lang="en-US" sz="36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TËp ®äc</a:t>
            </a:r>
            <a:r>
              <a:rPr lang="en-US" sz="36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/>
            </a:r>
            <a:br>
              <a:rPr lang="en-US" sz="36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</a:br>
            <a:r>
              <a:rPr lang="en-US" sz="36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5400" b="1">
                <a:solidFill>
                  <a:srgbClr val="FF00FF"/>
                </a:solidFill>
                <a:latin typeface=".VnTime" pitchFamily="34" charset="0"/>
              </a:rPr>
              <a:t>B¹n cña Nai Nhá</a:t>
            </a: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1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850572" y="2122714"/>
            <a:ext cx="2559277" cy="64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600" b="1">
                <a:solidFill>
                  <a:srgbClr val="993300"/>
                </a:solidFill>
                <a:latin typeface=".VnTime" pitchFamily="34" charset="0"/>
              </a:rPr>
              <a:t>LuyÖn ®äc: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360715" y="3494768"/>
            <a:ext cx="7771946" cy="17850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29" tIns="45715" rIns="91429" bIns="45715">
            <a:spAutoFit/>
          </a:bodyPr>
          <a:lstStyle/>
          <a:p>
            <a:pPr defTabSz="913837">
              <a:spcBef>
                <a:spcPct val="50000"/>
              </a:spcBef>
            </a:pPr>
            <a:endParaRPr lang="en-US" sz="4400">
              <a:latin typeface=".VnTime" pitchFamily="34" charset="0"/>
            </a:endParaRPr>
          </a:p>
          <a:p>
            <a:pPr defTabSz="913837">
              <a:spcBef>
                <a:spcPct val="50000"/>
              </a:spcBef>
            </a:pPr>
            <a:endParaRPr lang="en-US" sz="44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3306536" y="1890260"/>
            <a:ext cx="1757589" cy="34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>
              <a:solidFill>
                <a:srgbClr val="FF33CC"/>
              </a:solidFill>
              <a:latin typeface=".VnTime" pitchFamily="34" charset="0"/>
            </a:endParaRP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521680" y="2398544"/>
            <a:ext cx="8436429" cy="32112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87232" tIns="43615" rIns="87232" bIns="43615"/>
          <a:lstStyle/>
          <a:p>
            <a:pPr marL="342405" indent="-342405" defTabSz="913837">
              <a:spcBef>
                <a:spcPct val="20000"/>
              </a:spcBef>
            </a:pPr>
            <a:r>
              <a:rPr lang="en-US" sz="3400" smtClean="0">
                <a:solidFill>
                  <a:srgbClr val="993300"/>
                </a:solidFill>
                <a:latin typeface="Comic Sans MS" pitchFamily="66" charset="0"/>
              </a:rPr>
              <a:t>       </a:t>
            </a:r>
            <a:r>
              <a:rPr lang="en-US" sz="3400" smtClean="0">
                <a:solidFill>
                  <a:srgbClr val="0000FF"/>
                </a:solidFill>
                <a:latin typeface=".VnTime" pitchFamily="34" charset="0"/>
              </a:rPr>
              <a:t>- LÇn kh¸c n÷a,  chóng con ®ang nghØ trªn mét b·i cá xanh  th× thÊy g· Sãi hung ¸c  ®uæi b¾t cËu Dª Non.   Sãi s¾p tãm ®­îc Dª Non  th× b¹n con ®· kÞp lao tíi,  dïng ®«i g¹c ch¾c khoÎ hóc Sãi ng· ngöa. </a:t>
            </a:r>
            <a:endParaRPr lang="en-US" sz="3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350385" y="206375"/>
            <a:ext cx="8683625" cy="137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 anchor="ctr"/>
          <a:lstStyle/>
          <a:p>
            <a:pPr algn="ctr" defTabSz="913837"/>
            <a:r>
              <a:rPr lang="en-US" sz="29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>
                <a:solidFill>
                  <a:srgbClr val="CC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TËp ®äc</a:t>
            </a:r>
            <a:r>
              <a:rPr lang="en-US" sz="29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/>
            </a:r>
            <a:br>
              <a:rPr lang="en-US" sz="29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9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4700" b="1">
                <a:solidFill>
                  <a:srgbClr val="FF00FF"/>
                </a:solidFill>
                <a:latin typeface=".VnTime" pitchFamily="34" charset="0"/>
              </a:rPr>
              <a:t>B¹n cña Nai Nhá</a:t>
            </a:r>
            <a:r>
              <a:rPr lang="en-US" sz="3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816429" y="1687286"/>
            <a:ext cx="2722563" cy="6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latin typeface=".VnTime" pitchFamily="34" charset="0"/>
              </a:rPr>
              <a:t>LuyÖn ®äc:</a:t>
            </a:r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 flipH="1">
            <a:off x="4245428" y="2558143"/>
            <a:ext cx="163286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 flipH="1">
            <a:off x="3755571" y="3048000"/>
            <a:ext cx="163286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 flipH="1">
            <a:off x="7892143" y="3102429"/>
            <a:ext cx="163286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626428" y="3537857"/>
            <a:ext cx="272144" cy="381000"/>
            <a:chOff x="4626428" y="3537857"/>
            <a:chExt cx="272144" cy="381000"/>
          </a:xfrm>
        </p:grpSpPr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 flipH="1">
              <a:off x="4735286" y="3537857"/>
              <a:ext cx="163286" cy="3810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lIns="65306" tIns="32653" rIns="65306" bIns="32653"/>
            <a:lstStyle/>
            <a:p>
              <a:endParaRPr lang="en-US"/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 flipH="1">
              <a:off x="4626428" y="3537857"/>
              <a:ext cx="163286" cy="3810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lIns="65306" tIns="32653" rIns="65306" bIns="32653"/>
            <a:lstStyle/>
            <a:p>
              <a:endParaRPr lang="en-US"/>
            </a:p>
          </p:txBody>
        </p:sp>
      </p:grpSp>
      <p:sp>
        <p:nvSpPr>
          <p:cNvPr id="15421" name="Line 61"/>
          <p:cNvSpPr>
            <a:spLocks noChangeShapeType="1"/>
          </p:cNvSpPr>
          <p:nvPr/>
        </p:nvSpPr>
        <p:spPr bwMode="auto">
          <a:xfrm flipH="1">
            <a:off x="1687286" y="4136571"/>
            <a:ext cx="163286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 flipH="1">
            <a:off x="6313714" y="4136571"/>
            <a:ext cx="163286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867400" y="4572000"/>
            <a:ext cx="272144" cy="381000"/>
            <a:chOff x="4626428" y="3537857"/>
            <a:chExt cx="272144" cy="381000"/>
          </a:xfrm>
        </p:grpSpPr>
        <p:sp>
          <p:nvSpPr>
            <p:cNvPr id="25" name="Line 59"/>
            <p:cNvSpPr>
              <a:spLocks noChangeShapeType="1"/>
            </p:cNvSpPr>
            <p:nvPr/>
          </p:nvSpPr>
          <p:spPr bwMode="auto">
            <a:xfrm flipH="1">
              <a:off x="4735286" y="3537857"/>
              <a:ext cx="163286" cy="3810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lIns="65306" tIns="32653" rIns="65306" bIns="32653"/>
            <a:lstStyle/>
            <a:p>
              <a:endParaRPr lang="en-US"/>
            </a:p>
          </p:txBody>
        </p:sp>
        <p:sp>
          <p:nvSpPr>
            <p:cNvPr id="26" name="Line 60"/>
            <p:cNvSpPr>
              <a:spLocks noChangeShapeType="1"/>
            </p:cNvSpPr>
            <p:nvPr/>
          </p:nvSpPr>
          <p:spPr bwMode="auto">
            <a:xfrm flipH="1">
              <a:off x="4626428" y="3537857"/>
              <a:ext cx="163286" cy="3810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lIns="65306" tIns="32653" rIns="65306" bIns="32653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6" grpId="0" animBg="1"/>
      <p:bldP spid="15417" grpId="0" animBg="1"/>
      <p:bldP spid="15418" grpId="0" animBg="1"/>
      <p:bldP spid="15421" grpId="0" animBg="1"/>
      <p:bldP spid="154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" y="0"/>
            <a:ext cx="8684759" cy="137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 anchor="ctr"/>
          <a:lstStyle/>
          <a:p>
            <a:pPr algn="ctr" defTabSz="913837"/>
            <a:r>
              <a:rPr lang="en-US" sz="29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>
                <a:solidFill>
                  <a:srgbClr val="CC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TËp ®äc</a:t>
            </a:r>
            <a:r>
              <a:rPr lang="en-US" sz="2900" b="1">
                <a:solidFill>
                  <a:srgbClr val="CC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/>
            </a:r>
            <a:br>
              <a:rPr lang="en-US" sz="2900" b="1">
                <a:solidFill>
                  <a:srgbClr val="CC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9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4700" b="1">
                <a:solidFill>
                  <a:srgbClr val="FF00FF"/>
                </a:solidFill>
                <a:latin typeface=".VnTime" pitchFamily="34" charset="0"/>
              </a:rPr>
              <a:t>B¹n cña Nai Nhá</a:t>
            </a:r>
            <a:r>
              <a:rPr lang="en-US" sz="3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707572" y="1905000"/>
            <a:ext cx="3156857" cy="64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.VnTime" pitchFamily="34" charset="0"/>
              </a:rPr>
              <a:t>LuyÖn ®äc: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306536" y="1890260"/>
            <a:ext cx="1757589" cy="34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>
              <a:solidFill>
                <a:srgbClr val="FF33CC"/>
              </a:solidFill>
              <a:latin typeface=".VnTime" pitchFamily="34" charset="0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501697" y="6338661"/>
            <a:ext cx="351518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5880554" y="6338661"/>
            <a:ext cx="350384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189992" y="6338661"/>
            <a:ext cx="351518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571117" y="6338661"/>
            <a:ext cx="350384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256010" y="6338661"/>
            <a:ext cx="354919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946572" y="6338661"/>
            <a:ext cx="352652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8510135" y="6338661"/>
            <a:ext cx="352651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1700">
                <a:solidFill>
                  <a:srgbClr val="FF99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544286" y="2558143"/>
            <a:ext cx="8327571" cy="163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306" tIns="32653" rIns="65306" bIns="3265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rgbClr val="0000FF"/>
                </a:solidFill>
                <a:latin typeface=".VnTime" pitchFamily="34" charset="0"/>
              </a:rPr>
              <a:t>- §ã chÝnh lµ ®iÒu tèt nhÊt.   Con trai bÐ báng cña cha,  con cã mét ng­êi b¹n nh­ thÕ   th× cha kh«ng ph¶i lo l¾ng mét chót nµo n÷a.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 flipH="1">
            <a:off x="5334000" y="2667000"/>
            <a:ext cx="163286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 flipH="1">
            <a:off x="5442857" y="2667000"/>
            <a:ext cx="163286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 flipH="1">
            <a:off x="2068286" y="3211286"/>
            <a:ext cx="163286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 flipH="1">
            <a:off x="7456714" y="3211286"/>
            <a:ext cx="163286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 flipH="1">
            <a:off x="7892143" y="3755571"/>
            <a:ext cx="163286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 flipH="1">
            <a:off x="7783286" y="3755571"/>
            <a:ext cx="163286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lIns="65306" tIns="32653" rIns="65306" bIns="32653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9" grpId="0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9" name="Picture 3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75947" y="7460117"/>
            <a:ext cx="1220107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0" y="7239000"/>
            <a:ext cx="991054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667000" y="7468053"/>
            <a:ext cx="686027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515054" y="7468053"/>
            <a:ext cx="762000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056947" y="7390947"/>
            <a:ext cx="1831295" cy="34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199947" y="7390947"/>
            <a:ext cx="1448027" cy="34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353028" y="7239000"/>
            <a:ext cx="608919" cy="3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endParaRPr lang="en-US" sz="17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62000" y="1796143"/>
            <a:ext cx="2121581" cy="6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latin typeface=".VnTime" pitchFamily="34" charset="0"/>
              </a:rPr>
              <a:t>Ng¨n c¶n,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18857" y="1796143"/>
            <a:ext cx="5225143" cy="6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latin typeface=".VnTime" pitchFamily="34" charset="0"/>
              </a:rPr>
              <a:t>th«ng minh, nhanh nhÑn.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775858" y="1796143"/>
            <a:ext cx="1326696" cy="60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2" tIns="43615" rIns="87232" bIns="43615">
            <a:spAutoFit/>
          </a:bodyPr>
          <a:lstStyle/>
          <a:p>
            <a:pPr defTabSz="873020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latin typeface=".VnTime" pitchFamily="34" charset="0"/>
              </a:rPr>
              <a:t>khoÎ,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0" y="0"/>
            <a:ext cx="9144000" cy="83098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913837"/>
            <a:r>
              <a:rPr lang="en-US" sz="4800">
                <a:latin typeface=".VnTime" pitchFamily="34" charset="0"/>
                <a:cs typeface="Arial" charset="0"/>
              </a:rPr>
              <a:t>2.T</a:t>
            </a:r>
            <a:r>
              <a:rPr lang="en-US" sz="4800">
                <a:cs typeface="Arial" charset="0"/>
              </a:rPr>
              <a:t>ìm hiểu bài</a:t>
            </a:r>
            <a:r>
              <a:rPr lang="en-US" sz="4400">
                <a:cs typeface="Arial" charset="0"/>
              </a:rPr>
              <a:t>: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56974" y="991053"/>
            <a:ext cx="1946921" cy="584765"/>
          </a:xfrm>
          <a:prstGeom prst="rect">
            <a:avLst/>
          </a:prstGeom>
          <a:solidFill>
            <a:schemeClr val="hlink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 defTabSz="913837"/>
            <a:r>
              <a:rPr lang="en-US" sz="3200">
                <a:solidFill>
                  <a:srgbClr val="FF0066"/>
                </a:solidFill>
                <a:latin typeface=".VnTime" pitchFamily="34" charset="0"/>
                <a:cs typeface="Arial" charset="0"/>
              </a:rPr>
              <a:t>a) T</a:t>
            </a:r>
            <a:r>
              <a:rPr lang="en-US" sz="3200">
                <a:solidFill>
                  <a:srgbClr val="FF0066"/>
                </a:solidFill>
                <a:cs typeface="Arial" charset="0"/>
              </a:rPr>
              <a:t>ừ ngữ: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89857" y="2503714"/>
            <a:ext cx="2279769" cy="584765"/>
          </a:xfrm>
          <a:prstGeom prst="rect">
            <a:avLst/>
          </a:prstGeom>
          <a:solidFill>
            <a:schemeClr val="hlink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 defTabSz="913837"/>
            <a:r>
              <a:rPr lang="en-US" sz="3200">
                <a:solidFill>
                  <a:srgbClr val="FF0066"/>
                </a:solidFill>
                <a:latin typeface=".VnTime" pitchFamily="34" charset="0"/>
                <a:cs typeface="Arial" charset="0"/>
              </a:rPr>
              <a:t>b) N</a:t>
            </a:r>
            <a:r>
              <a:rPr lang="en-US" sz="3200">
                <a:solidFill>
                  <a:srgbClr val="FF0066"/>
                </a:solidFill>
                <a:cs typeface="Arial" charset="0"/>
              </a:rPr>
              <a:t>ội dung:</a:t>
            </a:r>
          </a:p>
        </p:txBody>
      </p:sp>
      <p:sp>
        <p:nvSpPr>
          <p:cNvPr id="14360" name="Text Box 24" descr="Bouquet"/>
          <p:cNvSpPr txBox="1">
            <a:spLocks noChangeArrowheads="1"/>
          </p:cNvSpPr>
          <p:nvPr/>
        </p:nvSpPr>
        <p:spPr bwMode="auto">
          <a:xfrm>
            <a:off x="217714" y="3483428"/>
            <a:ext cx="8685893" cy="133803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just" defTabSz="913837"/>
            <a:r>
              <a:rPr lang="en-US" sz="4000">
                <a:solidFill>
                  <a:srgbClr val="0000FF"/>
                </a:solidFill>
                <a:latin typeface=".VnTime" pitchFamily="34" charset="0"/>
                <a:cs typeface="Arial" charset="0"/>
              </a:rPr>
              <a:t>Ng­êi b¹n ®¸ng tin cËy lµ ng­êi s½n lßng gióp ng­êi, cøu ng­êi.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4" grpId="0"/>
      <p:bldP spid="14359" grpId="0" animBg="1"/>
      <p:bldP spid="143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4995" name="Picture 3" descr="Bouqu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681003">
            <a:off x="1107849" y="1495652"/>
            <a:ext cx="8290151" cy="4064000"/>
          </a:xfrm>
          <a:prstGeom prst="rect">
            <a:avLst/>
          </a:prstGeom>
          <a:noFill/>
        </p:spPr>
      </p:pic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272143" y="1"/>
            <a:ext cx="8566831" cy="2437946"/>
          </a:xfrm>
          <a:prstGeom prst="rect">
            <a:avLst/>
          </a:prstGeom>
        </p:spPr>
        <p:txBody>
          <a:bodyPr wrap="none" lIns="65306" tIns="32653" rIns="65306" bIns="32653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en-US" sz="2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.VnTime"/>
              </a:rPr>
              <a:t>KÝnh chóc c¸c thÇy c« gi¸o m¹nh khoÎ.</a:t>
            </a: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435429" y="2515054"/>
            <a:ext cx="8382000" cy="2437946"/>
          </a:xfrm>
          <a:prstGeom prst="rect">
            <a:avLst/>
          </a:prstGeom>
        </p:spPr>
        <p:txBody>
          <a:bodyPr wrap="none" lIns="65306" tIns="32653" rIns="65306" bIns="32653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vi-VN" sz="2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chúc các em chăm ngoan học giỏi !</a:t>
            </a:r>
            <a:endParaRPr lang="en-US" sz="2600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3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52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3" presetClass="entr" presetSubtype="52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06&quot;&gt;&lt;property id=&quot;20148&quot; value=&quot;5&quot;/&gt;&lt;property id=&quot;20300&quot; value=&quot;Slide 3&quot;/&gt;&lt;property id=&quot;20307&quot; value=&quot;265&quot;/&gt;&lt;/object&gt;&lt;object type=&quot;3&quot; unique_id=&quot;10007&quot;&gt;&lt;property id=&quot;20148&quot; value=&quot;5&quot;/&gt;&lt;property id=&quot;20300&quot; value=&quot;Slide 4&quot;/&gt;&lt;property id=&quot;20307&quot; value=&quot;266&quot;/&gt;&lt;/object&gt;&lt;object type=&quot;3&quot; unique_id=&quot;10008&quot;&gt;&lt;property id=&quot;20148&quot; value=&quot;5&quot;/&gt;&lt;property id=&quot;20300&quot; value=&quot;Slide 5&quot;/&gt;&lt;property id=&quot;20307&quot; value=&quot;267&quot;/&gt;&lt;/object&gt;&lt;object type=&quot;3&quot; unique_id=&quot;10009&quot;&gt;&lt;property id=&quot;20148&quot; value=&quot;5&quot;/&gt;&lt;property id=&quot;20300&quot; value=&quot;Slide 6&quot;/&gt;&lt;property id=&quot;20307&quot; value=&quot;268&quot;/&gt;&lt;/object&gt;&lt;object type=&quot;3&quot; unique_id=&quot;10010&quot;&gt;&lt;property id=&quot;20148&quot; value=&quot;5&quot;/&gt;&lt;property id=&quot;20300&quot; value=&quot;Slide 7&quot;/&gt;&lt;property id=&quot;20307&quot; value=&quot;269&quot;/&gt;&lt;/object&gt;&lt;object type=&quot;3&quot; unique_id=&quot;10011&quot;&gt;&lt;property id=&quot;20148&quot; value=&quot;5&quot;/&gt;&lt;property id=&quot;20300&quot; value=&quot;Slide 8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trang-long bien</cp:lastModifiedBy>
  <cp:revision>5</cp:revision>
  <dcterms:created xsi:type="dcterms:W3CDTF">2015-09-09T13:13:32Z</dcterms:created>
  <dcterms:modified xsi:type="dcterms:W3CDTF">2015-09-20T12:04:53Z</dcterms:modified>
</cp:coreProperties>
</file>