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2" r:id="rId3"/>
    <p:sldId id="265" r:id="rId4"/>
    <p:sldId id="266" r:id="rId5"/>
    <p:sldId id="267" r:id="rId6"/>
    <p:sldId id="268" r:id="rId7"/>
    <p:sldId id="269" r:id="rId8"/>
    <p:sldId id="270" r:id="rId9"/>
  </p:sldIdLst>
  <p:sldSz cx="9144000" cy="6858000" type="screen4x3"/>
  <p:notesSz cx="6858000" cy="9144000"/>
  <p:custDataLst>
    <p:tags r:id="rId1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6EB84-7366-43B2-B18F-D6E5FBCDF4D1}" type="datetimeFigureOut">
              <a:rPr lang="en-US" smtClean="0"/>
              <a:pPr/>
              <a:t>9/20/2015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EDAB8-0FB7-46BA-AC37-2CFD7CBC22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6EB84-7366-43B2-B18F-D6E5FBCDF4D1}" type="datetimeFigureOut">
              <a:rPr lang="en-US" smtClean="0"/>
              <a:pPr/>
              <a:t>9/20/2015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EDAB8-0FB7-46BA-AC37-2CFD7CBC22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6EB84-7366-43B2-B18F-D6E5FBCDF4D1}" type="datetimeFigureOut">
              <a:rPr lang="en-US" smtClean="0"/>
              <a:pPr/>
              <a:t>9/20/2015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EDAB8-0FB7-46BA-AC37-2CFD7CBC22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6EB84-7366-43B2-B18F-D6E5FBCDF4D1}" type="datetimeFigureOut">
              <a:rPr lang="en-US" smtClean="0"/>
              <a:pPr/>
              <a:t>9/20/2015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EDAB8-0FB7-46BA-AC37-2CFD7CBC22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6EB84-7366-43B2-B18F-D6E5FBCDF4D1}" type="datetimeFigureOut">
              <a:rPr lang="en-US" smtClean="0"/>
              <a:pPr/>
              <a:t>9/20/2015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EDAB8-0FB7-46BA-AC37-2CFD7CBC22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6EB84-7366-43B2-B18F-D6E5FBCDF4D1}" type="datetimeFigureOut">
              <a:rPr lang="en-US" smtClean="0"/>
              <a:pPr/>
              <a:t>9/20/2015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EDAB8-0FB7-46BA-AC37-2CFD7CBC22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6EB84-7366-43B2-B18F-D6E5FBCDF4D1}" type="datetimeFigureOut">
              <a:rPr lang="en-US" smtClean="0"/>
              <a:pPr/>
              <a:t>9/20/2015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EDAB8-0FB7-46BA-AC37-2CFD7CBC22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6EB84-7366-43B2-B18F-D6E5FBCDF4D1}" type="datetimeFigureOut">
              <a:rPr lang="en-US" smtClean="0"/>
              <a:pPr/>
              <a:t>9/20/2015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EDAB8-0FB7-46BA-AC37-2CFD7CBC22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6EB84-7366-43B2-B18F-D6E5FBCDF4D1}" type="datetimeFigureOut">
              <a:rPr lang="en-US" smtClean="0"/>
              <a:pPr/>
              <a:t>9/20/2015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EDAB8-0FB7-46BA-AC37-2CFD7CBC22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6EB84-7366-43B2-B18F-D6E5FBCDF4D1}" type="datetimeFigureOut">
              <a:rPr lang="en-US" smtClean="0"/>
              <a:pPr/>
              <a:t>9/20/2015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EDAB8-0FB7-46BA-AC37-2CFD7CBC22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6EB84-7366-43B2-B18F-D6E5FBCDF4D1}" type="datetimeFigureOut">
              <a:rPr lang="en-US" smtClean="0"/>
              <a:pPr/>
              <a:t>9/20/2015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EDAB8-0FB7-46BA-AC37-2CFD7CBC22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C6EB84-7366-43B2-B18F-D6E5FBCDF4D1}" type="datetimeFigureOut">
              <a:rPr lang="en-US" smtClean="0"/>
              <a:pPr/>
              <a:t>9/20/2015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DEDAB8-0FB7-46BA-AC37-2CFD7CBC22B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0" name="Picture 4" descr="B4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50000">
                <a:srgbClr val="FFFFFF"/>
              </a:gs>
              <a:gs pos="100000">
                <a:schemeClr val="accent1"/>
              </a:gs>
            </a:gsLst>
            <a:lin ang="5400000" scaled="1"/>
          </a:gradFill>
          <a:ln w="9525">
            <a:solidFill>
              <a:srgbClr val="FF3300"/>
            </a:solidFill>
            <a:miter lim="800000"/>
            <a:headEnd/>
            <a:tailEnd/>
          </a:ln>
        </p:spPr>
      </p:pic>
      <p:sp>
        <p:nvSpPr>
          <p:cNvPr id="14347" name="WordArt 11"/>
          <p:cNvSpPr>
            <a:spLocks noChangeArrowheads="1" noChangeShapeType="1" noTextEdit="1"/>
          </p:cNvSpPr>
          <p:nvPr/>
        </p:nvSpPr>
        <p:spPr bwMode="auto">
          <a:xfrm>
            <a:off x="1295400" y="1676400"/>
            <a:ext cx="6781800" cy="1524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TopRight"/>
              <a:lightRig rig="legacyFlat3" dir="b"/>
            </a:scene3d>
            <a:sp3d extrusionH="430200" prstMaterial="legacyMatte">
              <a:extrusionClr>
                <a:srgbClr val="FFFF99"/>
              </a:extrusionClr>
            </a:sp3d>
          </a:bodyPr>
          <a:lstStyle/>
          <a:p>
            <a:pPr algn="ctr"/>
            <a:endParaRPr lang="en-US" sz="1100" b="1" kern="10">
              <a:ln w="12700">
                <a:round/>
                <a:headEnd/>
                <a:tailEnd/>
              </a:ln>
              <a:gradFill rotWithShape="0">
                <a:gsLst>
                  <a:gs pos="0">
                    <a:srgbClr val="000000"/>
                  </a:gs>
                  <a:gs pos="20000">
                    <a:srgbClr val="0A128C"/>
                  </a:gs>
                  <a:gs pos="35000">
                    <a:srgbClr val="181CC7"/>
                  </a:gs>
                  <a:gs pos="44000">
                    <a:srgbClr val="7005D4"/>
                  </a:gs>
                  <a:gs pos="50000">
                    <a:srgbClr val="8C3D91"/>
                  </a:gs>
                  <a:gs pos="56000">
                    <a:srgbClr val="7005D4"/>
                  </a:gs>
                  <a:gs pos="65000">
                    <a:srgbClr val="181CC7"/>
                  </a:gs>
                  <a:gs pos="80001">
                    <a:srgbClr val="0A128C"/>
                  </a:gs>
                  <a:gs pos="100000">
                    <a:srgbClr val="000000"/>
                  </a:gs>
                </a:gsLst>
                <a:lin ang="5400000" scaled="1"/>
              </a:gradFill>
              <a:latin typeface=".VnTimeH"/>
            </a:endParaRPr>
          </a:p>
        </p:txBody>
      </p:sp>
      <p:sp>
        <p:nvSpPr>
          <p:cNvPr id="14348" name="WordArt 12"/>
          <p:cNvSpPr>
            <a:spLocks noChangeArrowheads="1" noChangeShapeType="1" noTextEdit="1"/>
          </p:cNvSpPr>
          <p:nvPr/>
        </p:nvSpPr>
        <p:spPr bwMode="auto">
          <a:xfrm>
            <a:off x="1676400" y="2362200"/>
            <a:ext cx="6096000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sy="50000" kx="2453608" rotWithShape="0">
                    <a:srgbClr val="868686">
                      <a:alpha val="50000"/>
                    </a:srgbClr>
                  </a:outerShdw>
                </a:effectLst>
                <a:latin typeface=".VnTimeH"/>
              </a:rPr>
              <a:t>Ph</a:t>
            </a:r>
            <a:r>
              <a:rPr lang="en-US" sz="3600" b="1" kern="1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sy="50000" kx="2453608" rotWithShape="0">
                    <a:srgbClr val="868686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ÂN MÔN: TẬP ĐỌC</a:t>
            </a:r>
            <a:endParaRPr lang="en-US" sz="3600" b="1" kern="1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sy="50000" kx="2453608" rotWithShape="0">
                  <a:srgbClr val="868686">
                    <a:alpha val="50000"/>
                  </a:srgbClr>
                </a:outerShdw>
              </a:effectLst>
              <a:latin typeface=".VnTimeH"/>
            </a:endParaRPr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0" y="20638"/>
            <a:ext cx="9317038" cy="6837362"/>
            <a:chOff x="14" y="-9"/>
            <a:chExt cx="5781" cy="4329"/>
          </a:xfrm>
        </p:grpSpPr>
        <p:pic>
          <p:nvPicPr>
            <p:cNvPr id="14350" name="Picture 14" descr="n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9" y="0"/>
              <a:ext cx="5736" cy="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4351" name="Picture 15" descr="n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5400000">
              <a:off x="-2127" y="2132"/>
              <a:ext cx="4329" cy="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4352" name="Picture 16" descr="n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4" y="4267"/>
              <a:ext cx="5736" cy="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4353" name="Picture 17" descr="n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5400000">
              <a:off x="3571" y="2132"/>
              <a:ext cx="4329" cy="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13" name="TextBox 12"/>
          <p:cNvSpPr txBox="1"/>
          <p:nvPr/>
        </p:nvSpPr>
        <p:spPr>
          <a:xfrm>
            <a:off x="228600" y="533400"/>
            <a:ext cx="8915400" cy="1307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PHÒNG GIÁO DỤC VÀ ĐÀO TẠO QUẬN LONG BIÊN</a:t>
            </a:r>
          </a:p>
          <a:p>
            <a:pPr algn="ctr">
              <a:lnSpc>
                <a:spcPct val="150000"/>
              </a:lnSpc>
            </a:pPr>
            <a:r>
              <a:rPr lang="en-US" sz="2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TRƯỜNG TIỂU HỌC ÁI MỘ B</a:t>
            </a:r>
            <a:endParaRPr lang="en-US" sz="28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19436" y="4876800"/>
            <a:ext cx="853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Bài: Bạn của Nai Nhỏ</a:t>
            </a:r>
            <a:endParaRPr lang="en-US" sz="2800" b="1" i="1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09600" y="3773269"/>
            <a:ext cx="853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LỚP 2</a:t>
            </a:r>
            <a:endParaRPr lang="en-US" sz="36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repeatCount="200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0" name="Picture 2" descr="lúa"/>
          <p:cNvPicPr>
            <a:picLocks noChangeAspect="1" noChangeArrowheads="1"/>
          </p:cNvPicPr>
          <p:nvPr/>
        </p:nvPicPr>
        <p:blipFill>
          <a:blip r:embed="rId2"/>
          <a:srcRect l="5000" t="4256" r="5000" b="4256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8" name="AutoShape 12"/>
          <p:cNvSpPr>
            <a:spLocks noChangeArrowheads="1"/>
          </p:cNvSpPr>
          <p:nvPr/>
        </p:nvSpPr>
        <p:spPr bwMode="auto">
          <a:xfrm>
            <a:off x="1578429" y="1034143"/>
            <a:ext cx="5879420" cy="925286"/>
          </a:xfrm>
          <a:prstGeom prst="wedgeRoundRectCallout">
            <a:avLst>
              <a:gd name="adj1" fmla="val -11773"/>
              <a:gd name="adj2" fmla="val 117523"/>
              <a:gd name="adj3" fmla="val 16667"/>
            </a:avLst>
          </a:prstGeom>
          <a:gradFill rotWithShape="1">
            <a:gsLst>
              <a:gs pos="0">
                <a:srgbClr val="FFFFFF"/>
              </a:gs>
              <a:gs pos="100000">
                <a:srgbClr val="EDB1E4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87232" tIns="43615" rIns="87232" bIns="43615"/>
          <a:lstStyle/>
          <a:p>
            <a:pPr algn="ctr" defTabSz="873020"/>
            <a:r>
              <a:rPr lang="en-US" sz="3400">
                <a:solidFill>
                  <a:srgbClr val="800080"/>
                </a:solidFill>
                <a:latin typeface=".VnTimeH" pitchFamily="34" charset="0"/>
              </a:rPr>
              <a:t>KiÓm tra bµi cò</a:t>
            </a:r>
          </a:p>
        </p:txBody>
      </p: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1088572" y="3211286"/>
            <a:ext cx="7400018" cy="11345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7232" tIns="43615" rIns="87232" bIns="43615">
            <a:spAutoFit/>
          </a:bodyPr>
          <a:lstStyle/>
          <a:p>
            <a:pPr defTabSz="873020">
              <a:spcBef>
                <a:spcPct val="50000"/>
              </a:spcBef>
            </a:pPr>
            <a:r>
              <a:rPr lang="en-US" sz="3400" b="1">
                <a:solidFill>
                  <a:srgbClr val="800080"/>
                </a:solidFill>
                <a:latin typeface=".VnTime" pitchFamily="34" charset="0"/>
              </a:rPr>
              <a:t> * </a:t>
            </a:r>
            <a:r>
              <a:rPr lang="en-US" sz="3400" b="1" i="1">
                <a:solidFill>
                  <a:srgbClr val="800080"/>
                </a:solidFill>
                <a:latin typeface=".VnTime" pitchFamily="34" charset="0"/>
              </a:rPr>
              <a:t>C¸c con vËt xung quanh ta lµm nh÷ng viÖc g×?</a:t>
            </a:r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1959429" y="2449286"/>
            <a:ext cx="5770563" cy="8113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7232" tIns="43615" rIns="87232" bIns="43615">
            <a:spAutoFit/>
          </a:bodyPr>
          <a:lstStyle/>
          <a:p>
            <a:pPr defTabSz="873020">
              <a:spcBef>
                <a:spcPct val="50000"/>
              </a:spcBef>
            </a:pPr>
            <a:r>
              <a:rPr lang="en-US" sz="4700" b="1">
                <a:solidFill>
                  <a:srgbClr val="800080"/>
                </a:solidFill>
                <a:latin typeface=".VnTime" pitchFamily="34" charset="0"/>
              </a:rPr>
              <a:t> </a:t>
            </a:r>
            <a:r>
              <a:rPr lang="en-US" sz="3600" b="1" i="1" smtClean="0">
                <a:solidFill>
                  <a:srgbClr val="FF0000"/>
                </a:solidFill>
                <a:latin typeface=".VnTime" pitchFamily="34" charset="0"/>
              </a:rPr>
              <a:t>Bµi : Lµm </a:t>
            </a:r>
            <a:r>
              <a:rPr lang="en-US" sz="3600" b="1" i="1">
                <a:solidFill>
                  <a:srgbClr val="FF0000"/>
                </a:solidFill>
                <a:latin typeface=".VnTime" pitchFamily="34" charset="0"/>
              </a:rPr>
              <a:t>viÖc thËt lµ vui</a:t>
            </a:r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1143000" y="4354286"/>
            <a:ext cx="7455581" cy="11345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7232" tIns="43615" rIns="87232" bIns="43615">
            <a:spAutoFit/>
          </a:bodyPr>
          <a:lstStyle/>
          <a:p>
            <a:pPr defTabSz="873020">
              <a:spcBef>
                <a:spcPct val="50000"/>
              </a:spcBef>
            </a:pPr>
            <a:r>
              <a:rPr lang="en-US" sz="3400" b="1" i="1">
                <a:solidFill>
                  <a:srgbClr val="800080"/>
                </a:solidFill>
                <a:latin typeface=".VnTime" pitchFamily="34" charset="0"/>
              </a:rPr>
              <a:t>* Con ®· biÕt lµm nh÷ng viÖc g× gióp cha mÑ?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9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5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9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8" grpId="0" animBg="1"/>
      <p:bldP spid="9229" grpId="0"/>
      <p:bldP spid="9230" grpId="0"/>
      <p:bldP spid="923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4" name="Picture 4" descr="rgb-on-white-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1294947" y="0"/>
            <a:ext cx="6554107" cy="991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7232" tIns="43615" rIns="87232" bIns="43615" anchor="ctr"/>
          <a:lstStyle/>
          <a:p>
            <a:pPr algn="ctr" defTabSz="913837"/>
            <a:r>
              <a:rPr lang="en-US" sz="55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</a:rPr>
              <a:t>TËp ®äc</a:t>
            </a:r>
          </a:p>
        </p:txBody>
      </p:sp>
      <p:sp>
        <p:nvSpPr>
          <p:cNvPr id="10262" name="Text Box 22"/>
          <p:cNvSpPr txBox="1">
            <a:spLocks noChangeArrowheads="1"/>
          </p:cNvSpPr>
          <p:nvPr/>
        </p:nvSpPr>
        <p:spPr bwMode="auto">
          <a:xfrm>
            <a:off x="2938010" y="925286"/>
            <a:ext cx="3593419" cy="642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7232" tIns="43615" rIns="87232" bIns="43615">
            <a:spAutoFit/>
          </a:bodyPr>
          <a:lstStyle/>
          <a:p>
            <a:pPr algn="ctr" defTabSz="873020">
              <a:spcBef>
                <a:spcPct val="50000"/>
              </a:spcBef>
            </a:pPr>
            <a:r>
              <a:rPr lang="en-US" sz="3600" b="1">
                <a:solidFill>
                  <a:srgbClr val="FF00FF"/>
                </a:solidFill>
                <a:latin typeface=".VnTime" pitchFamily="34" charset="0"/>
              </a:rPr>
              <a:t>B¹n cña Nai Nhá</a:t>
            </a:r>
          </a:p>
        </p:txBody>
      </p:sp>
      <p:pic>
        <p:nvPicPr>
          <p:cNvPr id="10265" name="Picture 2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5429" y="1687286"/>
            <a:ext cx="8109857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500"/>
                                        <p:tgtEl>
                                          <p:spTgt spid="10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10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73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" name="Picture 3" descr="GUESTAN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63027" y="762000"/>
            <a:ext cx="1980973" cy="1218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3735" name="Rectangle 7"/>
          <p:cNvSpPr>
            <a:spLocks noChangeArrowheads="1"/>
          </p:cNvSpPr>
          <p:nvPr/>
        </p:nvSpPr>
        <p:spPr bwMode="auto">
          <a:xfrm>
            <a:off x="229054" y="381000"/>
            <a:ext cx="8685893" cy="1372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7232" tIns="43615" rIns="87232" bIns="43615" anchor="ctr"/>
          <a:lstStyle/>
          <a:p>
            <a:pPr algn="ctr" defTabSz="913837"/>
            <a:r>
              <a:rPr lang="en-US" sz="3600" b="1" i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5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</a:rPr>
              <a:t>TËp ®äc</a:t>
            </a:r>
            <a:r>
              <a:rPr lang="en-US" sz="3600" b="1" i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</a:rPr>
              <a:t/>
            </a:r>
            <a:br>
              <a:rPr lang="en-US" sz="3600" b="1" i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</a:rPr>
            </a:br>
            <a:r>
              <a:rPr lang="en-US" sz="3600" b="1" i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</a:rPr>
              <a:t> </a:t>
            </a:r>
            <a:r>
              <a:rPr lang="en-US" sz="5400" b="1">
                <a:solidFill>
                  <a:srgbClr val="FF00FF"/>
                </a:solidFill>
                <a:latin typeface=".VnTime" pitchFamily="34" charset="0"/>
              </a:rPr>
              <a:t>B¹n cña Nai Nhá</a:t>
            </a:r>
            <a:r>
              <a:rPr lang="en-US" sz="5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5100" b="1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" pitchFamily="34" charset="0"/>
              </a:rPr>
              <a:t> </a:t>
            </a:r>
          </a:p>
        </p:txBody>
      </p:sp>
      <p:sp>
        <p:nvSpPr>
          <p:cNvPr id="73736" name="Text Box 8"/>
          <p:cNvSpPr txBox="1">
            <a:spLocks noChangeArrowheads="1"/>
          </p:cNvSpPr>
          <p:nvPr/>
        </p:nvSpPr>
        <p:spPr bwMode="auto">
          <a:xfrm>
            <a:off x="1850572" y="2122714"/>
            <a:ext cx="2559277" cy="642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7232" tIns="43615" rIns="87232" bIns="43615">
            <a:spAutoFit/>
          </a:bodyPr>
          <a:lstStyle/>
          <a:p>
            <a:pPr defTabSz="873020">
              <a:spcBef>
                <a:spcPct val="50000"/>
              </a:spcBef>
            </a:pPr>
            <a:r>
              <a:rPr lang="en-US" sz="3600" b="1">
                <a:solidFill>
                  <a:srgbClr val="993300"/>
                </a:solidFill>
                <a:latin typeface=".VnTime" pitchFamily="34" charset="0"/>
              </a:rPr>
              <a:t>LuyÖn ®äc:</a:t>
            </a:r>
          </a:p>
        </p:txBody>
      </p:sp>
      <p:sp>
        <p:nvSpPr>
          <p:cNvPr id="73733" name="Text Box 5"/>
          <p:cNvSpPr txBox="1">
            <a:spLocks noChangeArrowheads="1"/>
          </p:cNvSpPr>
          <p:nvPr/>
        </p:nvSpPr>
        <p:spPr bwMode="auto">
          <a:xfrm>
            <a:off x="1360715" y="3494768"/>
            <a:ext cx="7771946" cy="178509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1429" tIns="45715" rIns="91429" bIns="45715">
            <a:spAutoFit/>
          </a:bodyPr>
          <a:lstStyle/>
          <a:p>
            <a:pPr defTabSz="913837">
              <a:spcBef>
                <a:spcPct val="50000"/>
              </a:spcBef>
            </a:pPr>
            <a:endParaRPr lang="en-US" sz="4400">
              <a:latin typeface=".VnTime" pitchFamily="34" charset="0"/>
            </a:endParaRPr>
          </a:p>
          <a:p>
            <a:pPr defTabSz="913837">
              <a:spcBef>
                <a:spcPct val="50000"/>
              </a:spcBef>
            </a:pPr>
            <a:endParaRPr lang="en-US" sz="4400">
              <a:latin typeface=".VnTime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90" name="Text Box 30"/>
          <p:cNvSpPr txBox="1">
            <a:spLocks noChangeArrowheads="1"/>
          </p:cNvSpPr>
          <p:nvPr/>
        </p:nvSpPr>
        <p:spPr bwMode="auto">
          <a:xfrm>
            <a:off x="3306536" y="1890260"/>
            <a:ext cx="1757589" cy="346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7232" tIns="43615" rIns="87232" bIns="43615">
            <a:spAutoFit/>
          </a:bodyPr>
          <a:lstStyle/>
          <a:p>
            <a:pPr defTabSz="873020">
              <a:spcBef>
                <a:spcPct val="50000"/>
              </a:spcBef>
            </a:pPr>
            <a:endParaRPr lang="en-US" sz="1700">
              <a:solidFill>
                <a:srgbClr val="FF33CC"/>
              </a:solidFill>
              <a:latin typeface=".VnTime" pitchFamily="34" charset="0"/>
            </a:endParaRPr>
          </a:p>
        </p:txBody>
      </p:sp>
      <p:sp>
        <p:nvSpPr>
          <p:cNvPr id="15413" name="Rectangle 53"/>
          <p:cNvSpPr>
            <a:spLocks noChangeArrowheads="1"/>
          </p:cNvSpPr>
          <p:nvPr/>
        </p:nvSpPr>
        <p:spPr bwMode="auto">
          <a:xfrm>
            <a:off x="521680" y="2398544"/>
            <a:ext cx="8436429" cy="3211286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lIns="87232" tIns="43615" rIns="87232" bIns="43615"/>
          <a:lstStyle/>
          <a:p>
            <a:pPr marL="342405" indent="-342405" defTabSz="913837">
              <a:spcBef>
                <a:spcPct val="20000"/>
              </a:spcBef>
            </a:pPr>
            <a:r>
              <a:rPr lang="en-US" sz="3400" smtClean="0">
                <a:solidFill>
                  <a:srgbClr val="993300"/>
                </a:solidFill>
                <a:latin typeface="Comic Sans MS" pitchFamily="66" charset="0"/>
              </a:rPr>
              <a:t>       </a:t>
            </a:r>
            <a:r>
              <a:rPr lang="en-US" sz="3400" smtClean="0">
                <a:solidFill>
                  <a:srgbClr val="0000FF"/>
                </a:solidFill>
                <a:latin typeface=".VnTime" pitchFamily="34" charset="0"/>
              </a:rPr>
              <a:t>- LÇn kh¸c n÷a,  chóng con ®ang nghØ trªn mét b·i cá xanh  th× thÊy g· Sãi hung ¸c  ®uæi b¾t cËu Dª Non.   Sãi s¾p tãm ®­îc Dª Non  th× b¹n con ®· kÞp lao tíi,  dïng ®«i g¹c ch¾c khoÎ hóc Sãi ng· ngöa. </a:t>
            </a:r>
            <a:endParaRPr lang="en-US" sz="3400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15414" name="Rectangle 54"/>
          <p:cNvSpPr>
            <a:spLocks noChangeArrowheads="1"/>
          </p:cNvSpPr>
          <p:nvPr/>
        </p:nvSpPr>
        <p:spPr bwMode="auto">
          <a:xfrm>
            <a:off x="350385" y="206375"/>
            <a:ext cx="8683625" cy="1372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7232" tIns="43615" rIns="87232" bIns="43615" anchor="ctr"/>
          <a:lstStyle/>
          <a:p>
            <a:pPr algn="ctr" defTabSz="913837"/>
            <a:r>
              <a:rPr lang="en-US" sz="2900" b="1" i="1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 </a:t>
            </a:r>
            <a:r>
              <a:rPr lang="en-US" sz="4400" b="1">
                <a:solidFill>
                  <a:srgbClr val="CCCC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</a:rPr>
              <a:t>TËp ®äc</a:t>
            </a:r>
            <a:r>
              <a:rPr lang="en-US" sz="2900" b="1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</a:rPr>
              <a:t/>
            </a:r>
            <a:br>
              <a:rPr lang="en-US" sz="2900" b="1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</a:rPr>
            </a:br>
            <a:r>
              <a:rPr lang="en-US" sz="2900" b="1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</a:rPr>
              <a:t> </a:t>
            </a:r>
            <a:r>
              <a:rPr lang="en-US" sz="4700" b="1">
                <a:solidFill>
                  <a:srgbClr val="FF00FF"/>
                </a:solidFill>
                <a:latin typeface=".VnTime" pitchFamily="34" charset="0"/>
              </a:rPr>
              <a:t>B¹n cña Nai Nhá</a:t>
            </a:r>
            <a:r>
              <a:rPr lang="en-US" sz="3400" b="1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</a:rPr>
              <a:t> </a:t>
            </a:r>
          </a:p>
        </p:txBody>
      </p:sp>
      <p:sp>
        <p:nvSpPr>
          <p:cNvPr id="15415" name="Text Box 55"/>
          <p:cNvSpPr txBox="1">
            <a:spLocks noChangeArrowheads="1"/>
          </p:cNvSpPr>
          <p:nvPr/>
        </p:nvSpPr>
        <p:spPr bwMode="auto">
          <a:xfrm>
            <a:off x="816429" y="1687286"/>
            <a:ext cx="2722563" cy="608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7232" tIns="43615" rIns="87232" bIns="43615">
            <a:spAutoFit/>
          </a:bodyPr>
          <a:lstStyle/>
          <a:p>
            <a:pPr defTabSz="873020">
              <a:spcBef>
                <a:spcPct val="50000"/>
              </a:spcBef>
            </a:pPr>
            <a:r>
              <a:rPr lang="en-US" sz="3400" b="1">
                <a:solidFill>
                  <a:srgbClr val="0000FF"/>
                </a:solidFill>
                <a:latin typeface=".VnTime" pitchFamily="34" charset="0"/>
              </a:rPr>
              <a:t>LuyÖn ®äc:</a:t>
            </a:r>
          </a:p>
        </p:txBody>
      </p:sp>
      <p:sp>
        <p:nvSpPr>
          <p:cNvPr id="15416" name="Line 56"/>
          <p:cNvSpPr>
            <a:spLocks noChangeShapeType="1"/>
          </p:cNvSpPr>
          <p:nvPr/>
        </p:nvSpPr>
        <p:spPr bwMode="auto">
          <a:xfrm flipH="1">
            <a:off x="4245428" y="2558143"/>
            <a:ext cx="163286" cy="3810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</p:spPr>
        <p:txBody>
          <a:bodyPr lIns="65306" tIns="32653" rIns="65306" bIns="32653"/>
          <a:lstStyle/>
          <a:p>
            <a:endParaRPr lang="en-US"/>
          </a:p>
        </p:txBody>
      </p:sp>
      <p:sp>
        <p:nvSpPr>
          <p:cNvPr id="15417" name="Line 57"/>
          <p:cNvSpPr>
            <a:spLocks noChangeShapeType="1"/>
          </p:cNvSpPr>
          <p:nvPr/>
        </p:nvSpPr>
        <p:spPr bwMode="auto">
          <a:xfrm flipH="1">
            <a:off x="3755571" y="3048000"/>
            <a:ext cx="163286" cy="3810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</p:spPr>
        <p:txBody>
          <a:bodyPr lIns="65306" tIns="32653" rIns="65306" bIns="32653"/>
          <a:lstStyle/>
          <a:p>
            <a:endParaRPr lang="en-US"/>
          </a:p>
        </p:txBody>
      </p:sp>
      <p:sp>
        <p:nvSpPr>
          <p:cNvPr id="15418" name="Line 58"/>
          <p:cNvSpPr>
            <a:spLocks noChangeShapeType="1"/>
          </p:cNvSpPr>
          <p:nvPr/>
        </p:nvSpPr>
        <p:spPr bwMode="auto">
          <a:xfrm flipH="1">
            <a:off x="7892143" y="3102429"/>
            <a:ext cx="163286" cy="3810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</p:spPr>
        <p:txBody>
          <a:bodyPr lIns="65306" tIns="32653" rIns="65306" bIns="32653"/>
          <a:lstStyle/>
          <a:p>
            <a:endParaRPr lang="en-US"/>
          </a:p>
        </p:txBody>
      </p:sp>
      <p:grpSp>
        <p:nvGrpSpPr>
          <p:cNvPr id="22" name="Group 21"/>
          <p:cNvGrpSpPr/>
          <p:nvPr/>
        </p:nvGrpSpPr>
        <p:grpSpPr>
          <a:xfrm>
            <a:off x="4626428" y="3537857"/>
            <a:ext cx="272144" cy="381000"/>
            <a:chOff x="4626428" y="3537857"/>
            <a:chExt cx="272144" cy="381000"/>
          </a:xfrm>
        </p:grpSpPr>
        <p:sp>
          <p:nvSpPr>
            <p:cNvPr id="15419" name="Line 59"/>
            <p:cNvSpPr>
              <a:spLocks noChangeShapeType="1"/>
            </p:cNvSpPr>
            <p:nvPr/>
          </p:nvSpPr>
          <p:spPr bwMode="auto">
            <a:xfrm flipH="1">
              <a:off x="4735286" y="3537857"/>
              <a:ext cx="163286" cy="381000"/>
            </a:xfrm>
            <a:prstGeom prst="line">
              <a:avLst/>
            </a:prstGeom>
            <a:noFill/>
            <a:ln w="38100">
              <a:solidFill>
                <a:srgbClr val="FF0066"/>
              </a:solidFill>
              <a:round/>
              <a:headEnd/>
              <a:tailEnd/>
            </a:ln>
            <a:effectLst/>
          </p:spPr>
          <p:txBody>
            <a:bodyPr lIns="65306" tIns="32653" rIns="65306" bIns="32653"/>
            <a:lstStyle/>
            <a:p>
              <a:endParaRPr lang="en-US"/>
            </a:p>
          </p:txBody>
        </p:sp>
        <p:sp>
          <p:nvSpPr>
            <p:cNvPr id="15420" name="Line 60"/>
            <p:cNvSpPr>
              <a:spLocks noChangeShapeType="1"/>
            </p:cNvSpPr>
            <p:nvPr/>
          </p:nvSpPr>
          <p:spPr bwMode="auto">
            <a:xfrm flipH="1">
              <a:off x="4626428" y="3537857"/>
              <a:ext cx="163286" cy="381000"/>
            </a:xfrm>
            <a:prstGeom prst="line">
              <a:avLst/>
            </a:prstGeom>
            <a:noFill/>
            <a:ln w="38100">
              <a:solidFill>
                <a:srgbClr val="FF0066"/>
              </a:solidFill>
              <a:round/>
              <a:headEnd/>
              <a:tailEnd/>
            </a:ln>
            <a:effectLst/>
          </p:spPr>
          <p:txBody>
            <a:bodyPr lIns="65306" tIns="32653" rIns="65306" bIns="32653"/>
            <a:lstStyle/>
            <a:p>
              <a:endParaRPr lang="en-US"/>
            </a:p>
          </p:txBody>
        </p:sp>
      </p:grpSp>
      <p:sp>
        <p:nvSpPr>
          <p:cNvPr id="15421" name="Line 61"/>
          <p:cNvSpPr>
            <a:spLocks noChangeShapeType="1"/>
          </p:cNvSpPr>
          <p:nvPr/>
        </p:nvSpPr>
        <p:spPr bwMode="auto">
          <a:xfrm flipH="1">
            <a:off x="1687286" y="4136571"/>
            <a:ext cx="163286" cy="3810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</p:spPr>
        <p:txBody>
          <a:bodyPr lIns="65306" tIns="32653" rIns="65306" bIns="32653"/>
          <a:lstStyle/>
          <a:p>
            <a:endParaRPr lang="en-US"/>
          </a:p>
        </p:txBody>
      </p:sp>
      <p:sp>
        <p:nvSpPr>
          <p:cNvPr id="15422" name="Line 62"/>
          <p:cNvSpPr>
            <a:spLocks noChangeShapeType="1"/>
          </p:cNvSpPr>
          <p:nvPr/>
        </p:nvSpPr>
        <p:spPr bwMode="auto">
          <a:xfrm flipH="1">
            <a:off x="6313714" y="4136571"/>
            <a:ext cx="163286" cy="38100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</p:spPr>
        <p:txBody>
          <a:bodyPr lIns="65306" tIns="32653" rIns="65306" bIns="32653"/>
          <a:lstStyle/>
          <a:p>
            <a:endParaRPr lang="en-US"/>
          </a:p>
        </p:txBody>
      </p:sp>
      <p:grpSp>
        <p:nvGrpSpPr>
          <p:cNvPr id="24" name="Group 23"/>
          <p:cNvGrpSpPr/>
          <p:nvPr/>
        </p:nvGrpSpPr>
        <p:grpSpPr>
          <a:xfrm>
            <a:off x="5867400" y="4572000"/>
            <a:ext cx="272144" cy="381000"/>
            <a:chOff x="4626428" y="3537857"/>
            <a:chExt cx="272144" cy="381000"/>
          </a:xfrm>
        </p:grpSpPr>
        <p:sp>
          <p:nvSpPr>
            <p:cNvPr id="25" name="Line 59"/>
            <p:cNvSpPr>
              <a:spLocks noChangeShapeType="1"/>
            </p:cNvSpPr>
            <p:nvPr/>
          </p:nvSpPr>
          <p:spPr bwMode="auto">
            <a:xfrm flipH="1">
              <a:off x="4735286" y="3537857"/>
              <a:ext cx="163286" cy="381000"/>
            </a:xfrm>
            <a:prstGeom prst="line">
              <a:avLst/>
            </a:prstGeom>
            <a:noFill/>
            <a:ln w="38100">
              <a:solidFill>
                <a:srgbClr val="FF0066"/>
              </a:solidFill>
              <a:round/>
              <a:headEnd/>
              <a:tailEnd/>
            </a:ln>
            <a:effectLst/>
          </p:spPr>
          <p:txBody>
            <a:bodyPr lIns="65306" tIns="32653" rIns="65306" bIns="32653"/>
            <a:lstStyle/>
            <a:p>
              <a:endParaRPr lang="en-US"/>
            </a:p>
          </p:txBody>
        </p:sp>
        <p:sp>
          <p:nvSpPr>
            <p:cNvPr id="26" name="Line 60"/>
            <p:cNvSpPr>
              <a:spLocks noChangeShapeType="1"/>
            </p:cNvSpPr>
            <p:nvPr/>
          </p:nvSpPr>
          <p:spPr bwMode="auto">
            <a:xfrm flipH="1">
              <a:off x="4626428" y="3537857"/>
              <a:ext cx="163286" cy="381000"/>
            </a:xfrm>
            <a:prstGeom prst="line">
              <a:avLst/>
            </a:prstGeom>
            <a:noFill/>
            <a:ln w="38100">
              <a:solidFill>
                <a:srgbClr val="FF0066"/>
              </a:solidFill>
              <a:round/>
              <a:headEnd/>
              <a:tailEnd/>
            </a:ln>
            <a:effectLst/>
          </p:spPr>
          <p:txBody>
            <a:bodyPr lIns="65306" tIns="32653" rIns="65306" bIns="32653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5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5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5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16" grpId="0" animBg="1"/>
      <p:bldP spid="15417" grpId="0" animBg="1"/>
      <p:bldP spid="15418" grpId="0" animBg="1"/>
      <p:bldP spid="15421" grpId="0" animBg="1"/>
      <p:bldP spid="1542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1" y="0"/>
            <a:ext cx="8684759" cy="1372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7232" tIns="43615" rIns="87232" bIns="43615" anchor="ctr"/>
          <a:lstStyle/>
          <a:p>
            <a:pPr algn="ctr" defTabSz="913837"/>
            <a:r>
              <a:rPr lang="en-US" sz="2900" b="1" i="1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 </a:t>
            </a:r>
            <a:r>
              <a:rPr lang="en-US" sz="4400" b="1">
                <a:solidFill>
                  <a:srgbClr val="CCCC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</a:rPr>
              <a:t>TËp ®äc</a:t>
            </a:r>
            <a:r>
              <a:rPr lang="en-US" sz="2900" b="1">
                <a:solidFill>
                  <a:srgbClr val="CCCC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</a:rPr>
              <a:t/>
            </a:r>
            <a:br>
              <a:rPr lang="en-US" sz="2900" b="1">
                <a:solidFill>
                  <a:srgbClr val="CCCC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</a:rPr>
            </a:br>
            <a:r>
              <a:rPr lang="en-US" sz="2900" b="1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</a:rPr>
              <a:t> </a:t>
            </a:r>
            <a:r>
              <a:rPr lang="en-US" sz="4700" b="1">
                <a:solidFill>
                  <a:srgbClr val="FF00FF"/>
                </a:solidFill>
                <a:latin typeface=".VnTime" pitchFamily="34" charset="0"/>
              </a:rPr>
              <a:t>B¹n cña Nai Nhá</a:t>
            </a:r>
            <a:r>
              <a:rPr lang="en-US" sz="3400" b="1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</a:rPr>
              <a:t> </a:t>
            </a:r>
          </a:p>
        </p:txBody>
      </p:sp>
      <p:sp>
        <p:nvSpPr>
          <p:cNvPr id="32788" name="Text Box 20"/>
          <p:cNvSpPr txBox="1">
            <a:spLocks noChangeArrowheads="1"/>
          </p:cNvSpPr>
          <p:nvPr/>
        </p:nvSpPr>
        <p:spPr bwMode="auto">
          <a:xfrm>
            <a:off x="707572" y="1905000"/>
            <a:ext cx="3156857" cy="64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7232" tIns="43615" rIns="87232" bIns="43615">
            <a:spAutoFit/>
          </a:bodyPr>
          <a:lstStyle/>
          <a:p>
            <a:pPr defTabSz="873020">
              <a:spcBef>
                <a:spcPct val="50000"/>
              </a:spcBef>
            </a:pPr>
            <a:r>
              <a:rPr lang="en-US" sz="3600" b="1">
                <a:solidFill>
                  <a:srgbClr val="0000FF"/>
                </a:solidFill>
                <a:latin typeface=".VnTime" pitchFamily="34" charset="0"/>
              </a:rPr>
              <a:t>LuyÖn ®äc:</a:t>
            </a:r>
          </a:p>
        </p:txBody>
      </p:sp>
      <p:sp>
        <p:nvSpPr>
          <p:cNvPr id="32791" name="Text Box 23"/>
          <p:cNvSpPr txBox="1">
            <a:spLocks noChangeArrowheads="1"/>
          </p:cNvSpPr>
          <p:nvPr/>
        </p:nvSpPr>
        <p:spPr bwMode="auto">
          <a:xfrm>
            <a:off x="3306536" y="1890260"/>
            <a:ext cx="1757589" cy="346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7232" tIns="43615" rIns="87232" bIns="43615">
            <a:spAutoFit/>
          </a:bodyPr>
          <a:lstStyle/>
          <a:p>
            <a:pPr defTabSz="873020">
              <a:spcBef>
                <a:spcPct val="50000"/>
              </a:spcBef>
            </a:pPr>
            <a:endParaRPr lang="en-US" sz="1700">
              <a:solidFill>
                <a:srgbClr val="FF33CC"/>
              </a:solidFill>
              <a:latin typeface=".VnTime" pitchFamily="34" charset="0"/>
            </a:endParaRPr>
          </a:p>
        </p:txBody>
      </p:sp>
      <p:sp>
        <p:nvSpPr>
          <p:cNvPr id="32792" name="Text Box 24"/>
          <p:cNvSpPr txBox="1">
            <a:spLocks noChangeArrowheads="1"/>
          </p:cNvSpPr>
          <p:nvPr/>
        </p:nvSpPr>
        <p:spPr bwMode="auto">
          <a:xfrm>
            <a:off x="4501697" y="6338661"/>
            <a:ext cx="351518" cy="3496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7232" tIns="43615" rIns="87232" bIns="43615">
            <a:spAutoFit/>
          </a:bodyPr>
          <a:lstStyle/>
          <a:p>
            <a:pPr defTabSz="873020">
              <a:spcBef>
                <a:spcPct val="50000"/>
              </a:spcBef>
            </a:pPr>
            <a:r>
              <a:rPr lang="en-US" sz="1700">
                <a:solidFill>
                  <a:srgbClr val="FF9900"/>
                </a:solidFill>
                <a:latin typeface=".VnTime" pitchFamily="34" charset="0"/>
              </a:rPr>
              <a:t>1</a:t>
            </a:r>
          </a:p>
        </p:txBody>
      </p:sp>
      <p:sp>
        <p:nvSpPr>
          <p:cNvPr id="32793" name="Text Box 25"/>
          <p:cNvSpPr txBox="1">
            <a:spLocks noChangeArrowheads="1"/>
          </p:cNvSpPr>
          <p:nvPr/>
        </p:nvSpPr>
        <p:spPr bwMode="auto">
          <a:xfrm>
            <a:off x="5880554" y="6338661"/>
            <a:ext cx="350384" cy="3496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7232" tIns="43615" rIns="87232" bIns="43615">
            <a:spAutoFit/>
          </a:bodyPr>
          <a:lstStyle/>
          <a:p>
            <a:pPr defTabSz="873020">
              <a:spcBef>
                <a:spcPct val="50000"/>
              </a:spcBef>
            </a:pPr>
            <a:r>
              <a:rPr lang="en-US" sz="1700">
                <a:solidFill>
                  <a:srgbClr val="FF9900"/>
                </a:solidFill>
                <a:latin typeface=".VnTime" pitchFamily="34" charset="0"/>
              </a:rPr>
              <a:t>3</a:t>
            </a:r>
          </a:p>
        </p:txBody>
      </p:sp>
      <p:sp>
        <p:nvSpPr>
          <p:cNvPr id="32794" name="Text Box 26"/>
          <p:cNvSpPr txBox="1">
            <a:spLocks noChangeArrowheads="1"/>
          </p:cNvSpPr>
          <p:nvPr/>
        </p:nvSpPr>
        <p:spPr bwMode="auto">
          <a:xfrm>
            <a:off x="5189992" y="6338661"/>
            <a:ext cx="351518" cy="3496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7232" tIns="43615" rIns="87232" bIns="43615">
            <a:spAutoFit/>
          </a:bodyPr>
          <a:lstStyle/>
          <a:p>
            <a:pPr defTabSz="873020">
              <a:spcBef>
                <a:spcPct val="50000"/>
              </a:spcBef>
            </a:pPr>
            <a:r>
              <a:rPr lang="en-US" sz="1700">
                <a:solidFill>
                  <a:srgbClr val="FF9900"/>
                </a:solidFill>
                <a:latin typeface=".VnTime" pitchFamily="34" charset="0"/>
              </a:rPr>
              <a:t>2</a:t>
            </a:r>
          </a:p>
        </p:txBody>
      </p:sp>
      <p:sp>
        <p:nvSpPr>
          <p:cNvPr id="32795" name="Text Box 27"/>
          <p:cNvSpPr txBox="1">
            <a:spLocks noChangeArrowheads="1"/>
          </p:cNvSpPr>
          <p:nvPr/>
        </p:nvSpPr>
        <p:spPr bwMode="auto">
          <a:xfrm>
            <a:off x="6571117" y="6338661"/>
            <a:ext cx="350384" cy="3496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7232" tIns="43615" rIns="87232" bIns="43615">
            <a:spAutoFit/>
          </a:bodyPr>
          <a:lstStyle/>
          <a:p>
            <a:pPr defTabSz="873020">
              <a:spcBef>
                <a:spcPct val="50000"/>
              </a:spcBef>
            </a:pPr>
            <a:r>
              <a:rPr lang="en-US" sz="1700">
                <a:solidFill>
                  <a:srgbClr val="FF9900"/>
                </a:solidFill>
                <a:latin typeface=".VnTime" pitchFamily="34" charset="0"/>
              </a:rPr>
              <a:t>4</a:t>
            </a:r>
          </a:p>
        </p:txBody>
      </p:sp>
      <p:sp>
        <p:nvSpPr>
          <p:cNvPr id="32796" name="Text Box 28"/>
          <p:cNvSpPr txBox="1">
            <a:spLocks noChangeArrowheads="1"/>
          </p:cNvSpPr>
          <p:nvPr/>
        </p:nvSpPr>
        <p:spPr bwMode="auto">
          <a:xfrm>
            <a:off x="7256010" y="6338661"/>
            <a:ext cx="354919" cy="3496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7232" tIns="43615" rIns="87232" bIns="43615">
            <a:spAutoFit/>
          </a:bodyPr>
          <a:lstStyle/>
          <a:p>
            <a:pPr defTabSz="873020">
              <a:spcBef>
                <a:spcPct val="50000"/>
              </a:spcBef>
            </a:pPr>
            <a:r>
              <a:rPr lang="en-US" sz="1700">
                <a:solidFill>
                  <a:srgbClr val="FF9900"/>
                </a:solidFill>
                <a:latin typeface=".VnTime" pitchFamily="34" charset="0"/>
              </a:rPr>
              <a:t>5</a:t>
            </a:r>
          </a:p>
        </p:txBody>
      </p:sp>
      <p:sp>
        <p:nvSpPr>
          <p:cNvPr id="32797" name="Text Box 29"/>
          <p:cNvSpPr txBox="1">
            <a:spLocks noChangeArrowheads="1"/>
          </p:cNvSpPr>
          <p:nvPr/>
        </p:nvSpPr>
        <p:spPr bwMode="auto">
          <a:xfrm>
            <a:off x="7946572" y="6338661"/>
            <a:ext cx="352652" cy="3496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7232" tIns="43615" rIns="87232" bIns="43615">
            <a:spAutoFit/>
          </a:bodyPr>
          <a:lstStyle/>
          <a:p>
            <a:pPr defTabSz="873020">
              <a:spcBef>
                <a:spcPct val="50000"/>
              </a:spcBef>
            </a:pPr>
            <a:r>
              <a:rPr lang="en-US" sz="1700">
                <a:solidFill>
                  <a:srgbClr val="FF9900"/>
                </a:solidFill>
                <a:latin typeface=".VnTime" pitchFamily="34" charset="0"/>
              </a:rPr>
              <a:t>6</a:t>
            </a:r>
          </a:p>
        </p:txBody>
      </p:sp>
      <p:sp>
        <p:nvSpPr>
          <p:cNvPr id="32798" name="Text Box 30"/>
          <p:cNvSpPr txBox="1">
            <a:spLocks noChangeArrowheads="1"/>
          </p:cNvSpPr>
          <p:nvPr/>
        </p:nvSpPr>
        <p:spPr bwMode="auto">
          <a:xfrm>
            <a:off x="8510135" y="6338661"/>
            <a:ext cx="352651" cy="3496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7232" tIns="43615" rIns="87232" bIns="43615">
            <a:spAutoFit/>
          </a:bodyPr>
          <a:lstStyle/>
          <a:p>
            <a:pPr defTabSz="873020">
              <a:spcBef>
                <a:spcPct val="50000"/>
              </a:spcBef>
            </a:pPr>
            <a:r>
              <a:rPr lang="en-US" sz="1700">
                <a:solidFill>
                  <a:srgbClr val="FF9900"/>
                </a:solidFill>
                <a:latin typeface=".VnTime" pitchFamily="34" charset="0"/>
              </a:rPr>
              <a:t>7</a:t>
            </a:r>
          </a:p>
        </p:txBody>
      </p:sp>
      <p:sp>
        <p:nvSpPr>
          <p:cNvPr id="32809" name="Text Box 41"/>
          <p:cNvSpPr txBox="1">
            <a:spLocks noChangeArrowheads="1"/>
          </p:cNvSpPr>
          <p:nvPr/>
        </p:nvSpPr>
        <p:spPr bwMode="auto">
          <a:xfrm>
            <a:off x="544286" y="2558143"/>
            <a:ext cx="8327571" cy="1633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65306" tIns="32653" rIns="65306" bIns="32653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400">
                <a:solidFill>
                  <a:srgbClr val="0000FF"/>
                </a:solidFill>
                <a:latin typeface=".VnTime" pitchFamily="34" charset="0"/>
              </a:rPr>
              <a:t>- §ã chÝnh lµ ®iÒu tèt nhÊt.   Con trai bÐ báng cña cha,  con cã mét ng­êi b¹n nh­ thÕ   th× cha kh«ng ph¶i lo l¾ng mét chót nµo n÷a.</a:t>
            </a:r>
            <a:r>
              <a:rPr lang="en-US">
                <a:solidFill>
                  <a:srgbClr val="0000FF"/>
                </a:solidFill>
              </a:rPr>
              <a:t> </a:t>
            </a:r>
          </a:p>
        </p:txBody>
      </p:sp>
      <p:sp>
        <p:nvSpPr>
          <p:cNvPr id="32810" name="Line 42"/>
          <p:cNvSpPr>
            <a:spLocks noChangeShapeType="1"/>
          </p:cNvSpPr>
          <p:nvPr/>
        </p:nvSpPr>
        <p:spPr bwMode="auto">
          <a:xfrm flipH="1">
            <a:off x="5334000" y="2667000"/>
            <a:ext cx="163286" cy="381000"/>
          </a:xfrm>
          <a:prstGeom prst="line">
            <a:avLst/>
          </a:prstGeom>
          <a:noFill/>
          <a:ln w="57150">
            <a:solidFill>
              <a:srgbClr val="FF0066"/>
            </a:solidFill>
            <a:round/>
            <a:headEnd/>
            <a:tailEnd/>
          </a:ln>
          <a:effectLst/>
        </p:spPr>
        <p:txBody>
          <a:bodyPr lIns="65306" tIns="32653" rIns="65306" bIns="32653"/>
          <a:lstStyle/>
          <a:p>
            <a:endParaRPr lang="en-US"/>
          </a:p>
        </p:txBody>
      </p:sp>
      <p:sp>
        <p:nvSpPr>
          <p:cNvPr id="32811" name="Line 43"/>
          <p:cNvSpPr>
            <a:spLocks noChangeShapeType="1"/>
          </p:cNvSpPr>
          <p:nvPr/>
        </p:nvSpPr>
        <p:spPr bwMode="auto">
          <a:xfrm flipH="1">
            <a:off x="5442857" y="2667000"/>
            <a:ext cx="163286" cy="381000"/>
          </a:xfrm>
          <a:prstGeom prst="line">
            <a:avLst/>
          </a:prstGeom>
          <a:noFill/>
          <a:ln w="57150">
            <a:solidFill>
              <a:srgbClr val="FF0066"/>
            </a:solidFill>
            <a:round/>
            <a:headEnd/>
            <a:tailEnd/>
          </a:ln>
          <a:effectLst/>
        </p:spPr>
        <p:txBody>
          <a:bodyPr lIns="65306" tIns="32653" rIns="65306" bIns="32653"/>
          <a:lstStyle/>
          <a:p>
            <a:endParaRPr lang="en-US"/>
          </a:p>
        </p:txBody>
      </p:sp>
      <p:sp>
        <p:nvSpPr>
          <p:cNvPr id="32812" name="Line 44"/>
          <p:cNvSpPr>
            <a:spLocks noChangeShapeType="1"/>
          </p:cNvSpPr>
          <p:nvPr/>
        </p:nvSpPr>
        <p:spPr bwMode="auto">
          <a:xfrm flipH="1">
            <a:off x="2068286" y="3211286"/>
            <a:ext cx="163286" cy="381000"/>
          </a:xfrm>
          <a:prstGeom prst="line">
            <a:avLst/>
          </a:prstGeom>
          <a:noFill/>
          <a:ln w="57150">
            <a:solidFill>
              <a:srgbClr val="FF0066"/>
            </a:solidFill>
            <a:round/>
            <a:headEnd/>
            <a:tailEnd/>
          </a:ln>
          <a:effectLst/>
        </p:spPr>
        <p:txBody>
          <a:bodyPr lIns="65306" tIns="32653" rIns="65306" bIns="32653"/>
          <a:lstStyle/>
          <a:p>
            <a:endParaRPr lang="en-US"/>
          </a:p>
        </p:txBody>
      </p:sp>
      <p:sp>
        <p:nvSpPr>
          <p:cNvPr id="32813" name="Line 45"/>
          <p:cNvSpPr>
            <a:spLocks noChangeShapeType="1"/>
          </p:cNvSpPr>
          <p:nvPr/>
        </p:nvSpPr>
        <p:spPr bwMode="auto">
          <a:xfrm flipH="1">
            <a:off x="7456714" y="3211286"/>
            <a:ext cx="163286" cy="381000"/>
          </a:xfrm>
          <a:prstGeom prst="line">
            <a:avLst/>
          </a:prstGeom>
          <a:noFill/>
          <a:ln w="57150">
            <a:solidFill>
              <a:srgbClr val="FF0066"/>
            </a:solidFill>
            <a:round/>
            <a:headEnd/>
            <a:tailEnd/>
          </a:ln>
          <a:effectLst/>
        </p:spPr>
        <p:txBody>
          <a:bodyPr lIns="65306" tIns="32653" rIns="65306" bIns="32653"/>
          <a:lstStyle/>
          <a:p>
            <a:endParaRPr lang="en-US"/>
          </a:p>
        </p:txBody>
      </p:sp>
      <p:sp>
        <p:nvSpPr>
          <p:cNvPr id="32814" name="Line 46"/>
          <p:cNvSpPr>
            <a:spLocks noChangeShapeType="1"/>
          </p:cNvSpPr>
          <p:nvPr/>
        </p:nvSpPr>
        <p:spPr bwMode="auto">
          <a:xfrm flipH="1">
            <a:off x="7892143" y="3755571"/>
            <a:ext cx="163286" cy="381000"/>
          </a:xfrm>
          <a:prstGeom prst="line">
            <a:avLst/>
          </a:prstGeom>
          <a:noFill/>
          <a:ln w="57150">
            <a:solidFill>
              <a:srgbClr val="FF0066"/>
            </a:solidFill>
            <a:round/>
            <a:headEnd/>
            <a:tailEnd/>
          </a:ln>
          <a:effectLst/>
        </p:spPr>
        <p:txBody>
          <a:bodyPr lIns="65306" tIns="32653" rIns="65306" bIns="32653"/>
          <a:lstStyle/>
          <a:p>
            <a:endParaRPr lang="en-US"/>
          </a:p>
        </p:txBody>
      </p:sp>
      <p:sp>
        <p:nvSpPr>
          <p:cNvPr id="32815" name="Line 47"/>
          <p:cNvSpPr>
            <a:spLocks noChangeShapeType="1"/>
          </p:cNvSpPr>
          <p:nvPr/>
        </p:nvSpPr>
        <p:spPr bwMode="auto">
          <a:xfrm flipH="1">
            <a:off x="7783286" y="3755571"/>
            <a:ext cx="163286" cy="381000"/>
          </a:xfrm>
          <a:prstGeom prst="line">
            <a:avLst/>
          </a:prstGeom>
          <a:noFill/>
          <a:ln w="57150">
            <a:solidFill>
              <a:srgbClr val="FF0066"/>
            </a:solidFill>
            <a:round/>
            <a:headEnd/>
            <a:tailEnd/>
          </a:ln>
          <a:effectLst/>
        </p:spPr>
        <p:txBody>
          <a:bodyPr lIns="65306" tIns="32653" rIns="65306" bIns="32653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8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8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8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28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28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28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28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28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28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28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28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28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28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28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809" grpId="0"/>
      <p:bldP spid="32810" grpId="0" animBg="1"/>
      <p:bldP spid="32811" grpId="0" animBg="1"/>
      <p:bldP spid="32812" grpId="0" animBg="1"/>
      <p:bldP spid="32813" grpId="0" animBg="1"/>
      <p:bldP spid="32814" grpId="0" animBg="1"/>
      <p:bldP spid="328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4339" name="Picture 3" descr="rgb-on-white-01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  <a:ln/>
        </p:spPr>
      </p:pic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1675947" y="7460117"/>
            <a:ext cx="1220107" cy="3496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7232" tIns="43615" rIns="87232" bIns="43615">
            <a:spAutoFit/>
          </a:bodyPr>
          <a:lstStyle/>
          <a:p>
            <a:pPr defTabSz="873020">
              <a:spcBef>
                <a:spcPct val="50000"/>
              </a:spcBef>
            </a:pPr>
            <a:endParaRPr lang="en-US" sz="1700"/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3048000" y="7239000"/>
            <a:ext cx="991054" cy="3496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7232" tIns="43615" rIns="87232" bIns="43615">
            <a:spAutoFit/>
          </a:bodyPr>
          <a:lstStyle/>
          <a:p>
            <a:pPr defTabSz="873020">
              <a:spcBef>
                <a:spcPct val="50000"/>
              </a:spcBef>
            </a:pPr>
            <a:endParaRPr lang="en-US" sz="1700"/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2667000" y="7468053"/>
            <a:ext cx="686027" cy="3496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7232" tIns="43615" rIns="87232" bIns="43615">
            <a:spAutoFit/>
          </a:bodyPr>
          <a:lstStyle/>
          <a:p>
            <a:pPr defTabSz="873020">
              <a:spcBef>
                <a:spcPct val="50000"/>
              </a:spcBef>
            </a:pPr>
            <a:endParaRPr lang="en-US" sz="1700"/>
          </a:p>
        </p:txBody>
      </p:sp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2515054" y="7468053"/>
            <a:ext cx="762000" cy="3496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7232" tIns="43615" rIns="87232" bIns="43615">
            <a:spAutoFit/>
          </a:bodyPr>
          <a:lstStyle/>
          <a:p>
            <a:pPr defTabSz="873020">
              <a:spcBef>
                <a:spcPct val="50000"/>
              </a:spcBef>
            </a:pPr>
            <a:endParaRPr lang="en-US" sz="1700"/>
          </a:p>
        </p:txBody>
      </p:sp>
      <p:sp>
        <p:nvSpPr>
          <p:cNvPr id="14345" name="Text Box 9"/>
          <p:cNvSpPr txBox="1">
            <a:spLocks noChangeArrowheads="1"/>
          </p:cNvSpPr>
          <p:nvPr/>
        </p:nvSpPr>
        <p:spPr bwMode="auto">
          <a:xfrm>
            <a:off x="2056947" y="7390947"/>
            <a:ext cx="1831295" cy="346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7232" tIns="43615" rIns="87232" bIns="43615">
            <a:spAutoFit/>
          </a:bodyPr>
          <a:lstStyle/>
          <a:p>
            <a:pPr defTabSz="873020">
              <a:spcBef>
                <a:spcPct val="50000"/>
              </a:spcBef>
            </a:pPr>
            <a:endParaRPr lang="en-US" sz="1700"/>
          </a:p>
        </p:txBody>
      </p:sp>
      <p:sp>
        <p:nvSpPr>
          <p:cNvPr id="14346" name="Text Box 10"/>
          <p:cNvSpPr txBox="1">
            <a:spLocks noChangeArrowheads="1"/>
          </p:cNvSpPr>
          <p:nvPr/>
        </p:nvSpPr>
        <p:spPr bwMode="auto">
          <a:xfrm>
            <a:off x="3199947" y="7390947"/>
            <a:ext cx="1448027" cy="346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7232" tIns="43615" rIns="87232" bIns="43615">
            <a:spAutoFit/>
          </a:bodyPr>
          <a:lstStyle/>
          <a:p>
            <a:pPr defTabSz="873020">
              <a:spcBef>
                <a:spcPct val="50000"/>
              </a:spcBef>
            </a:pPr>
            <a:endParaRPr lang="en-US" sz="1700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3353028" y="7239000"/>
            <a:ext cx="608919" cy="3496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7232" tIns="43615" rIns="87232" bIns="43615">
            <a:spAutoFit/>
          </a:bodyPr>
          <a:lstStyle/>
          <a:p>
            <a:pPr defTabSz="873020">
              <a:spcBef>
                <a:spcPct val="50000"/>
              </a:spcBef>
            </a:pPr>
            <a:endParaRPr lang="en-US" sz="1700"/>
          </a:p>
        </p:txBody>
      </p:sp>
      <p:sp>
        <p:nvSpPr>
          <p:cNvPr id="14350" name="Text Box 14"/>
          <p:cNvSpPr txBox="1">
            <a:spLocks noChangeArrowheads="1"/>
          </p:cNvSpPr>
          <p:nvPr/>
        </p:nvSpPr>
        <p:spPr bwMode="auto">
          <a:xfrm>
            <a:off x="762000" y="1796143"/>
            <a:ext cx="2121581" cy="608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7232" tIns="43615" rIns="87232" bIns="43615">
            <a:spAutoFit/>
          </a:bodyPr>
          <a:lstStyle/>
          <a:p>
            <a:pPr defTabSz="873020">
              <a:spcBef>
                <a:spcPct val="50000"/>
              </a:spcBef>
            </a:pPr>
            <a:r>
              <a:rPr lang="en-US" sz="3400" b="1">
                <a:solidFill>
                  <a:srgbClr val="0000FF"/>
                </a:solidFill>
                <a:latin typeface=".VnTime" pitchFamily="34" charset="0"/>
              </a:rPr>
              <a:t>Ng¨n c¶n,</a:t>
            </a:r>
          </a:p>
        </p:txBody>
      </p:sp>
      <p:sp>
        <p:nvSpPr>
          <p:cNvPr id="14351" name="Text Box 15"/>
          <p:cNvSpPr txBox="1">
            <a:spLocks noChangeArrowheads="1"/>
          </p:cNvSpPr>
          <p:nvPr/>
        </p:nvSpPr>
        <p:spPr bwMode="auto">
          <a:xfrm>
            <a:off x="3918857" y="1796143"/>
            <a:ext cx="5225143" cy="608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7232" tIns="43615" rIns="87232" bIns="43615">
            <a:spAutoFit/>
          </a:bodyPr>
          <a:lstStyle/>
          <a:p>
            <a:pPr defTabSz="873020">
              <a:spcBef>
                <a:spcPct val="50000"/>
              </a:spcBef>
            </a:pPr>
            <a:r>
              <a:rPr lang="en-US" sz="3400" b="1">
                <a:solidFill>
                  <a:srgbClr val="0000FF"/>
                </a:solidFill>
                <a:latin typeface=".VnTime" pitchFamily="34" charset="0"/>
              </a:rPr>
              <a:t>th«ng minh, nhanh nhÑn.</a:t>
            </a:r>
          </a:p>
        </p:txBody>
      </p:sp>
      <p:sp>
        <p:nvSpPr>
          <p:cNvPr id="14354" name="Text Box 18"/>
          <p:cNvSpPr txBox="1">
            <a:spLocks noChangeArrowheads="1"/>
          </p:cNvSpPr>
          <p:nvPr/>
        </p:nvSpPr>
        <p:spPr bwMode="auto">
          <a:xfrm>
            <a:off x="2775858" y="1796143"/>
            <a:ext cx="1326696" cy="607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7232" tIns="43615" rIns="87232" bIns="43615">
            <a:spAutoFit/>
          </a:bodyPr>
          <a:lstStyle/>
          <a:p>
            <a:pPr defTabSz="873020">
              <a:spcBef>
                <a:spcPct val="50000"/>
              </a:spcBef>
            </a:pPr>
            <a:r>
              <a:rPr lang="en-US" sz="3400" b="1">
                <a:solidFill>
                  <a:srgbClr val="0000FF"/>
                </a:solidFill>
                <a:latin typeface=".VnTime" pitchFamily="34" charset="0"/>
              </a:rPr>
              <a:t>khoÎ,</a:t>
            </a:r>
          </a:p>
        </p:txBody>
      </p:sp>
      <p:sp>
        <p:nvSpPr>
          <p:cNvPr id="14357" name="Text Box 21"/>
          <p:cNvSpPr txBox="1">
            <a:spLocks noChangeArrowheads="1"/>
          </p:cNvSpPr>
          <p:nvPr/>
        </p:nvSpPr>
        <p:spPr bwMode="auto">
          <a:xfrm>
            <a:off x="0" y="0"/>
            <a:ext cx="9144000" cy="830987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50000">
                <a:schemeClr val="bg1"/>
              </a:gs>
              <a:gs pos="100000">
                <a:schemeClr val="accent2"/>
              </a:gs>
            </a:gsLst>
            <a:lin ang="5400000" scaled="1"/>
          </a:gradFill>
          <a:ln w="381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 defTabSz="913837"/>
            <a:r>
              <a:rPr lang="en-US" sz="4800">
                <a:latin typeface=".VnTime" pitchFamily="34" charset="0"/>
                <a:cs typeface="Arial" charset="0"/>
              </a:rPr>
              <a:t>2.T</a:t>
            </a:r>
            <a:r>
              <a:rPr lang="en-US" sz="4800">
                <a:cs typeface="Arial" charset="0"/>
              </a:rPr>
              <a:t>ìm hiểu bài</a:t>
            </a:r>
            <a:r>
              <a:rPr lang="en-US" sz="4400">
                <a:cs typeface="Arial" charset="0"/>
              </a:rPr>
              <a:t>:</a:t>
            </a:r>
          </a:p>
        </p:txBody>
      </p:sp>
      <p:sp>
        <p:nvSpPr>
          <p:cNvPr id="14358" name="Text Box 22"/>
          <p:cNvSpPr txBox="1">
            <a:spLocks noChangeArrowheads="1"/>
          </p:cNvSpPr>
          <p:nvPr/>
        </p:nvSpPr>
        <p:spPr bwMode="auto">
          <a:xfrm>
            <a:off x="456974" y="991053"/>
            <a:ext cx="1946921" cy="584765"/>
          </a:xfrm>
          <a:prstGeom prst="rect">
            <a:avLst/>
          </a:prstGeom>
          <a:solidFill>
            <a:schemeClr val="hlink"/>
          </a:solidFill>
          <a:ln w="3810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lIns="91429" tIns="45715" rIns="91429" bIns="45715">
            <a:spAutoFit/>
          </a:bodyPr>
          <a:lstStyle/>
          <a:p>
            <a:pPr defTabSz="913837"/>
            <a:r>
              <a:rPr lang="en-US" sz="3200">
                <a:solidFill>
                  <a:srgbClr val="FF0066"/>
                </a:solidFill>
                <a:latin typeface=".VnTime" pitchFamily="34" charset="0"/>
                <a:cs typeface="Arial" charset="0"/>
              </a:rPr>
              <a:t>a) T</a:t>
            </a:r>
            <a:r>
              <a:rPr lang="en-US" sz="3200">
                <a:solidFill>
                  <a:srgbClr val="FF0066"/>
                </a:solidFill>
                <a:cs typeface="Arial" charset="0"/>
              </a:rPr>
              <a:t>ừ ngữ:</a:t>
            </a:r>
          </a:p>
        </p:txBody>
      </p:sp>
      <p:sp>
        <p:nvSpPr>
          <p:cNvPr id="14359" name="Text Box 23"/>
          <p:cNvSpPr txBox="1">
            <a:spLocks noChangeArrowheads="1"/>
          </p:cNvSpPr>
          <p:nvPr/>
        </p:nvSpPr>
        <p:spPr bwMode="auto">
          <a:xfrm>
            <a:off x="489857" y="2503714"/>
            <a:ext cx="2279769" cy="584765"/>
          </a:xfrm>
          <a:prstGeom prst="rect">
            <a:avLst/>
          </a:prstGeom>
          <a:solidFill>
            <a:schemeClr val="hlink"/>
          </a:solidFill>
          <a:ln w="3810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lIns="91429" tIns="45715" rIns="91429" bIns="45715">
            <a:spAutoFit/>
          </a:bodyPr>
          <a:lstStyle/>
          <a:p>
            <a:pPr defTabSz="913837"/>
            <a:r>
              <a:rPr lang="en-US" sz="3200">
                <a:solidFill>
                  <a:srgbClr val="FF0066"/>
                </a:solidFill>
                <a:latin typeface=".VnTime" pitchFamily="34" charset="0"/>
                <a:cs typeface="Arial" charset="0"/>
              </a:rPr>
              <a:t>b) N</a:t>
            </a:r>
            <a:r>
              <a:rPr lang="en-US" sz="3200">
                <a:solidFill>
                  <a:srgbClr val="FF0066"/>
                </a:solidFill>
                <a:cs typeface="Arial" charset="0"/>
              </a:rPr>
              <a:t>ội dung:</a:t>
            </a:r>
          </a:p>
        </p:txBody>
      </p:sp>
      <p:sp>
        <p:nvSpPr>
          <p:cNvPr id="14360" name="Text Box 24" descr="Bouquet"/>
          <p:cNvSpPr txBox="1">
            <a:spLocks noChangeArrowheads="1"/>
          </p:cNvSpPr>
          <p:nvPr/>
        </p:nvSpPr>
        <p:spPr bwMode="auto">
          <a:xfrm>
            <a:off x="217714" y="3483428"/>
            <a:ext cx="8685893" cy="1338036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381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lIns="91429" tIns="45715" rIns="91429" bIns="45715">
            <a:spAutoFit/>
          </a:bodyPr>
          <a:lstStyle/>
          <a:p>
            <a:pPr algn="just" defTabSz="913837"/>
            <a:r>
              <a:rPr lang="en-US" sz="4000">
                <a:solidFill>
                  <a:srgbClr val="0000FF"/>
                </a:solidFill>
                <a:latin typeface=".VnTime" pitchFamily="34" charset="0"/>
                <a:cs typeface="Arial" charset="0"/>
              </a:rPr>
              <a:t>Ng­êi b¹n ®¸ng tin cËy lµ ng­êi s½n lßng gióp ng­êi, cøu ng­êi.</a:t>
            </a:r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43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3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3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3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43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4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8" dur="80"/>
                                        <p:tgtEl>
                                          <p:spTgt spid="143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9" dur="80"/>
                                        <p:tgtEl>
                                          <p:spTgt spid="143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80"/>
                                        <p:tgtEl>
                                          <p:spTgt spid="143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50" grpId="0"/>
      <p:bldP spid="14351" grpId="0"/>
      <p:bldP spid="14354" grpId="0"/>
      <p:bldP spid="14359" grpId="0" animBg="1"/>
      <p:bldP spid="1436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994" name="Picture 2" descr="Picture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84995" name="Picture 3" descr="Bouquet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-2681003">
            <a:off x="1107849" y="1495652"/>
            <a:ext cx="8290151" cy="4064000"/>
          </a:xfrm>
          <a:prstGeom prst="rect">
            <a:avLst/>
          </a:prstGeom>
          <a:noFill/>
        </p:spPr>
      </p:pic>
      <p:sp>
        <p:nvSpPr>
          <p:cNvPr id="84996" name="WordArt 4"/>
          <p:cNvSpPr>
            <a:spLocks noChangeArrowheads="1" noChangeShapeType="1" noTextEdit="1"/>
          </p:cNvSpPr>
          <p:nvPr/>
        </p:nvSpPr>
        <p:spPr bwMode="auto">
          <a:xfrm>
            <a:off x="272143" y="1"/>
            <a:ext cx="8566831" cy="2437946"/>
          </a:xfrm>
          <a:prstGeom prst="rect">
            <a:avLst/>
          </a:prstGeom>
        </p:spPr>
        <p:txBody>
          <a:bodyPr wrap="none" lIns="65306" tIns="32653" rIns="65306" bIns="32653" fromWordArt="1">
            <a:prstTxWarp prst="textDeflateTop">
              <a:avLst>
                <a:gd name="adj" fmla="val 46875"/>
              </a:avLst>
            </a:prstTxWarp>
          </a:bodyPr>
          <a:lstStyle/>
          <a:p>
            <a:pPr algn="ctr"/>
            <a:r>
              <a:rPr lang="en-US" sz="2600" kern="10">
                <a:ln w="9525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FF3300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.VnTime"/>
              </a:rPr>
              <a:t>KÝnh chóc c¸c thÇy c« gi¸o m¹nh khoÎ.</a:t>
            </a:r>
          </a:p>
        </p:txBody>
      </p:sp>
      <p:sp>
        <p:nvSpPr>
          <p:cNvPr id="84997" name="WordArt 5"/>
          <p:cNvSpPr>
            <a:spLocks noChangeArrowheads="1" noChangeShapeType="1" noTextEdit="1"/>
          </p:cNvSpPr>
          <p:nvPr/>
        </p:nvSpPr>
        <p:spPr bwMode="auto">
          <a:xfrm>
            <a:off x="435429" y="2515054"/>
            <a:ext cx="8382000" cy="2437946"/>
          </a:xfrm>
          <a:prstGeom prst="rect">
            <a:avLst/>
          </a:prstGeom>
        </p:spPr>
        <p:txBody>
          <a:bodyPr wrap="none" lIns="65306" tIns="32653" rIns="65306" bIns="32653" fromWordArt="1">
            <a:prstTxWarp prst="textDeflateTop">
              <a:avLst>
                <a:gd name="adj" fmla="val 46875"/>
              </a:avLst>
            </a:prstTxWarp>
          </a:bodyPr>
          <a:lstStyle/>
          <a:p>
            <a:pPr algn="ctr"/>
            <a:r>
              <a:rPr lang="vi-VN" sz="2600" kern="10">
                <a:ln w="9525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chúc các em chăm ngoan học giỏi !</a:t>
            </a:r>
            <a:endParaRPr lang="en-US" sz="2600" kern="10">
              <a:ln w="9525">
                <a:solidFill>
                  <a:srgbClr val="FF3300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35921" dir="2700000" algn="ctr" rotWithShape="0">
                  <a:srgbClr val="C0C0C0">
                    <a:alpha val="80000"/>
                  </a:srgbClr>
                </a:outerShdw>
              </a:effectLst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49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49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4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3" dur="3000"/>
                                        <p:tgtEl>
                                          <p:spTgt spid="84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3" presetClass="entr" presetSubtype="528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3000" fill="hold"/>
                                        <p:tgtEl>
                                          <p:spTgt spid="849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849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849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849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499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0"/>
                            </p:stCondLst>
                            <p:childTnLst>
                              <p:par>
                                <p:cTn id="22" presetID="23" presetClass="entr" presetSubtype="528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3000" fill="hold"/>
                                        <p:tgtEl>
                                          <p:spTgt spid="849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000" fill="hold"/>
                                        <p:tgtEl>
                                          <p:spTgt spid="849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000" fill="hold"/>
                                        <p:tgtEl>
                                          <p:spTgt spid="849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000" fill="hold"/>
                                        <p:tgtEl>
                                          <p:spTgt spid="849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499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6" grpId="0" animBg="1"/>
      <p:bldP spid="84997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7&quot;/&gt;&lt;/object&gt;&lt;object type=&quot;3&quot; unique_id=&quot;10005&quot;&gt;&lt;property id=&quot;20148&quot; value=&quot;5&quot;/&gt;&lt;property id=&quot;20300&quot; value=&quot;Slide 2&quot;/&gt;&lt;property id=&quot;20307&quot; value=&quot;262&quot;/&gt;&lt;/object&gt;&lt;object type=&quot;3&quot; unique_id=&quot;10006&quot;&gt;&lt;property id=&quot;20148&quot; value=&quot;5&quot;/&gt;&lt;property id=&quot;20300&quot; value=&quot;Slide 3&quot;/&gt;&lt;property id=&quot;20307&quot; value=&quot;265&quot;/&gt;&lt;/object&gt;&lt;object type=&quot;3&quot; unique_id=&quot;10007&quot;&gt;&lt;property id=&quot;20148&quot; value=&quot;5&quot;/&gt;&lt;property id=&quot;20300&quot; value=&quot;Slide 4&quot;/&gt;&lt;property id=&quot;20307&quot; value=&quot;266&quot;/&gt;&lt;/object&gt;&lt;object type=&quot;3&quot; unique_id=&quot;10008&quot;&gt;&lt;property id=&quot;20148&quot; value=&quot;5&quot;/&gt;&lt;property id=&quot;20300&quot; value=&quot;Slide 5&quot;/&gt;&lt;property id=&quot;20307&quot; value=&quot;267&quot;/&gt;&lt;/object&gt;&lt;object type=&quot;3&quot; unique_id=&quot;10009&quot;&gt;&lt;property id=&quot;20148&quot; value=&quot;5&quot;/&gt;&lt;property id=&quot;20300&quot; value=&quot;Slide 6&quot;/&gt;&lt;property id=&quot;20307&quot; value=&quot;268&quot;/&gt;&lt;/object&gt;&lt;object type=&quot;3&quot; unique_id=&quot;10010&quot;&gt;&lt;property id=&quot;20148&quot; value=&quot;5&quot;/&gt;&lt;property id=&quot;20300&quot; value=&quot;Slide 7&quot;/&gt;&lt;property id=&quot;20307&quot; value=&quot;269&quot;/&gt;&lt;/object&gt;&lt;object type=&quot;3&quot; unique_id=&quot;10011&quot;&gt;&lt;property id=&quot;20148&quot; value=&quot;5&quot;/&gt;&lt;property id=&quot;20300&quot; value=&quot;Slide 8&quot;/&gt;&lt;property id=&quot;20307&quot; value=&quot;270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260</Words>
  <Application>Microsoft Office PowerPoint</Application>
  <PresentationFormat>On-screen Show (4:3)</PresentationFormat>
  <Paragraphs>35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trang-long bien</dc:creator>
  <cp:lastModifiedBy>trang-long bien</cp:lastModifiedBy>
  <cp:revision>5</cp:revision>
  <dcterms:created xsi:type="dcterms:W3CDTF">2015-09-09T13:13:32Z</dcterms:created>
  <dcterms:modified xsi:type="dcterms:W3CDTF">2015-09-20T12:04:53Z</dcterms:modified>
</cp:coreProperties>
</file>